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7" r:id="rId4"/>
    <p:sldMasterId id="2147483731" r:id="rId5"/>
    <p:sldMasterId id="2147483682" r:id="rId6"/>
    <p:sldMasterId id="2147483745" r:id="rId7"/>
    <p:sldMasterId id="2147483733" r:id="rId8"/>
    <p:sldMasterId id="2147483746" r:id="rId9"/>
    <p:sldMasterId id="2147483648" r:id="rId10"/>
  </p:sldMasterIdLst>
  <p:notesMasterIdLst>
    <p:notesMasterId r:id="rId39"/>
  </p:notesMasterIdLst>
  <p:sldIdLst>
    <p:sldId id="270" r:id="rId11"/>
    <p:sldId id="481" r:id="rId12"/>
    <p:sldId id="632" r:id="rId13"/>
    <p:sldId id="659" r:id="rId14"/>
    <p:sldId id="293" r:id="rId15"/>
    <p:sldId id="276" r:id="rId16"/>
    <p:sldId id="393" r:id="rId17"/>
    <p:sldId id="699" r:id="rId18"/>
    <p:sldId id="703" r:id="rId19"/>
    <p:sldId id="702" r:id="rId20"/>
    <p:sldId id="687" r:id="rId21"/>
    <p:sldId id="704" r:id="rId22"/>
    <p:sldId id="688" r:id="rId23"/>
    <p:sldId id="695" r:id="rId24"/>
    <p:sldId id="696" r:id="rId25"/>
    <p:sldId id="697" r:id="rId26"/>
    <p:sldId id="663" r:id="rId27"/>
    <p:sldId id="540" r:id="rId28"/>
    <p:sldId id="698" r:id="rId29"/>
    <p:sldId id="662" r:id="rId30"/>
    <p:sldId id="658" r:id="rId31"/>
    <p:sldId id="580" r:id="rId32"/>
    <p:sldId id="259" r:id="rId33"/>
    <p:sldId id="523" r:id="rId34"/>
    <p:sldId id="563" r:id="rId35"/>
    <p:sldId id="578" r:id="rId36"/>
    <p:sldId id="511" r:id="rId37"/>
    <p:sldId id="298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DAB962-D301-0FFB-5EAF-AC701AAA1DD3}" name="Pedro Henrique Ribeiro Brandes" initials="PB" userId="S::pedro.hrbrandes@hsl.org.br::410e6379-6947-42de-bcaf-6eb06c180f3d" providerId="AD"/>
  <p188:author id="{892ED679-0B81-7039-EA01-0E0443688D0F}" name="Elaine Carvalho dos Santos" initials="ES" userId="S::elaine.casantos@hsl.org.br::769a983b-e4b7-45b1-a6ba-fd6a64269173" providerId="AD"/>
  <p188:author id="{2509FBA7-BE9D-D05A-478B-A1DC89B3B4C0}" name="Thalyta Flores" initials="TF" userId="S::thalyta.flores@hsl.org.br::808f126a-dce6-494b-8da8-98a82aa9910e" providerId="AD"/>
  <p188:author id="{000972B7-EE85-B35D-65AD-DE2615092AC2}" name="Diego Britto Ribeiro" initials="DR" userId="S::diego.bribeiro@hsl.org.br::5d16e1fb-c8bf-419a-ab21-400aeffac74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7AC2"/>
    <a:srgbClr val="737D6D"/>
    <a:srgbClr val="5B6659"/>
    <a:srgbClr val="EB721C"/>
    <a:srgbClr val="E4D8F0"/>
    <a:srgbClr val="D9B2F7"/>
    <a:srgbClr val="3B423A"/>
    <a:srgbClr val="000000"/>
    <a:srgbClr val="FCFCFC"/>
    <a:srgbClr val="460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22DADC-A30C-4062-B044-DBE3E8B06474}" v="136" dt="2023-10-25T13:13:42.536"/>
    <p1510:client id="{C0592CE7-E1C7-B7BC-ABB3-ACB815B8BBA9}" v="15" dt="2023-10-25T12:18:58.710"/>
    <p1510:client id="{F01C0DEB-0C11-3A39-0A49-58B2CBCAFC7E}" v="38" dt="2023-10-25T12:52:52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4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90498694b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90498694b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26948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3bda66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3bda66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Filtrado por diabetes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0164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3bda66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3bda66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Filtrado por diabetes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259487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3bda66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3bda66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Filtrado por diabetes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39710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3bda66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3bda66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Filtrado por diabetes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9980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3bda66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3bda66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Filtrado por diabetes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4574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728918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27317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39322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3855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90498694b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90498694b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39202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3bda66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3bda66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896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3bda66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3bda66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69967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3bda66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3bda66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06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3bda66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3bda66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484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33bda669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33bda669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015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3bda66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3bda66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os posts no </a:t>
            </a:r>
            <a:r>
              <a:rPr lang="pt-BR" err="1"/>
              <a:t>workplace</a:t>
            </a:r>
          </a:p>
        </p:txBody>
      </p:sp>
    </p:spTree>
    <p:extLst>
      <p:ext uri="{BB962C8B-B14F-4D97-AF65-F5344CB8AC3E}">
        <p14:creationId xmlns:p14="http://schemas.microsoft.com/office/powerpoint/2010/main" val="180288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3bda66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3bda66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69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33bda669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33bda669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45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Rebranding </a:t>
            </a:r>
            <a:r>
              <a:rPr lang="en-US" err="1">
                <a:latin typeface="Calibri"/>
                <a:ea typeface="Calibri"/>
                <a:cs typeface="Calibri"/>
              </a:rPr>
              <a:t>minuto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proadi</a:t>
            </a:r>
            <a:r>
              <a:rPr lang="en-US">
                <a:latin typeface="Calibri"/>
                <a:ea typeface="Calibri"/>
                <a:cs typeface="Calibri"/>
              </a:rPr>
              <a:t> - </a:t>
            </a:r>
            <a:r>
              <a:rPr lang="en-US" err="1">
                <a:latin typeface="Calibri"/>
                <a:ea typeface="Calibri"/>
                <a:cs typeface="Calibri"/>
              </a:rPr>
              <a:t>vania</a:t>
            </a:r>
          </a:p>
        </p:txBody>
      </p:sp>
    </p:spTree>
    <p:extLst>
      <p:ext uri="{BB962C8B-B14F-4D97-AF65-F5344CB8AC3E}">
        <p14:creationId xmlns:p14="http://schemas.microsoft.com/office/powerpoint/2010/main" val="392649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3bda66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3bda66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Filtrado por diabetes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524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3bda66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3bda66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Filtrado por diabetes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6187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33bda669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33bda669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Filtrado por diabetes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719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436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44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02506-B8E7-A34B-9E8B-D49BCDE9B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F1FFF8-BF6A-48D1-39B3-E4E5F5EA5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569FCC1-2BD4-DBBD-8CE6-FC082E91D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8DE9EE-FCFB-0793-939C-294D88225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C4DCCA0-6726-F1BD-5B9B-ECB8FE0F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0908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53F93E-4E0F-D913-E939-283F1641B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9B309-958D-FA17-BC9F-78C07620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F7EA881-734C-A76F-4946-A09627A8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3A574F9-2337-66C6-3665-729355B90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8A4C03-6B9A-AF6B-99A5-0CF3B6EF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93383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02CD6-283C-F0C3-4574-7E6677D1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A55460-5F27-E99D-0F2C-04DE3F3F2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8C35CE-AACB-CC85-F951-34FFC811B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19073E-748B-A81E-6757-F1502DD94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821BAC-2EF8-47B3-C571-D66C39CFA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333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4023D-955C-C2DE-9522-5A50244D0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49F4A1-2090-48FF-674E-9303FECFC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401BA4A-8597-6A92-E8C2-AC1CF356B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0A60D2-2F4A-A6D4-BEDA-48B4EEA70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027E48-F29A-8F85-2D01-F92A0AD4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8E9F8B-106D-143D-BAF7-12CB87B6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7240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2BEDC-3B38-A3ED-1423-C029DA3C8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E9F084-0350-CAE3-7844-DBC08AF9B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5CFE8D-AAD7-9D84-57B6-F3BDF83A3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703CFE8-D620-CF14-23CF-04308D581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C030C57-796D-0EEE-C105-F5A28D1219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8FACE5B-45E8-B5B3-AD52-1B7220978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593B47A-6AC1-1C15-5E38-EF51AF1B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FB7DCFE-3DA1-42CC-492E-92196003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2112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AD9E7-3E42-FD32-9855-15FC2FB5C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1602AC-3A65-0A26-E568-096C4B689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18350C3-5B1F-A959-FE82-5F4920A02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AE85C3E-A705-A457-EBF5-FDC231B4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9093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8708E3-5FFA-36B8-3485-4DE41C83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45DFD0D-6618-BDB7-5903-503986F6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7F9BE6-5D9E-F3A6-AA68-6C31EF4B2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4136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05CD1-6B94-6CD5-C051-7C042965C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7513EA-46AF-0793-2A4E-BE99ED9A7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252231-4DFF-3752-14C7-776E455EA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D8BFBC-6E86-4D9A-E577-46CDD34AA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063889-8D38-7F88-6A58-8A66F65B0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65816F-2E4A-EA8D-007E-0812F8009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61206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FBCBC2-DB2A-C2B4-567C-C195ACC5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9228B25-B486-DC71-A1EA-E4C586EB0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D7AC75-EE41-EA05-5685-19E309BCF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9B0C4ED-B805-A946-B8BA-BF70A3FB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89F72B-AE46-C641-D59C-5382DFEC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07F125-0531-A220-0006-CA76F085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1229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68108-264E-C8BA-5B46-E0E35CD8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A78898-FBD7-4DC7-B71A-704000FEC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71EA87-B51F-E04C-F3A5-A6625F048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09D82-F54D-265A-72FC-BCCC2BB5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560D67-0C97-2A0F-FDFA-F9B7873B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9632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62A98B-D517-4E4C-AAF3-5E81FB8F3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CB8E95-34DA-60C5-51FA-05D42AA43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769E49-004D-936A-14A1-25D6AE21B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0C2382-5B43-6EAC-993B-15E4A4773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4B32D4-D536-1B21-D0BE-D2D2BA09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9293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518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5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2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2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59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18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783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377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2972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566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16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755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2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2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1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595" indent="0">
              <a:buNone/>
              <a:defRPr sz="1000" b="1"/>
            </a:lvl2pPr>
            <a:lvl3pPr marL="457189" indent="0">
              <a:buNone/>
              <a:defRPr sz="900" b="1"/>
            </a:lvl3pPr>
            <a:lvl4pPr marL="685783" indent="0">
              <a:buNone/>
              <a:defRPr sz="800" b="1"/>
            </a:lvl4pPr>
            <a:lvl5pPr marL="914377" indent="0">
              <a:buNone/>
              <a:defRPr sz="800" b="1"/>
            </a:lvl5pPr>
            <a:lvl6pPr marL="1142972" indent="0">
              <a:buNone/>
              <a:defRPr sz="800" b="1"/>
            </a:lvl6pPr>
            <a:lvl7pPr marL="1371566" indent="0">
              <a:buNone/>
              <a:defRPr sz="800" b="1"/>
            </a:lvl7pPr>
            <a:lvl8pPr marL="1600160" indent="0">
              <a:buNone/>
              <a:defRPr sz="800" b="1"/>
            </a:lvl8pPr>
            <a:lvl9pPr marL="1828755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1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4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595" indent="0">
              <a:buNone/>
              <a:defRPr sz="1000" b="1"/>
            </a:lvl2pPr>
            <a:lvl3pPr marL="457189" indent="0">
              <a:buNone/>
              <a:defRPr sz="900" b="1"/>
            </a:lvl3pPr>
            <a:lvl4pPr marL="685783" indent="0">
              <a:buNone/>
              <a:defRPr sz="800" b="1"/>
            </a:lvl4pPr>
            <a:lvl5pPr marL="914377" indent="0">
              <a:buNone/>
              <a:defRPr sz="800" b="1"/>
            </a:lvl5pPr>
            <a:lvl6pPr marL="1142972" indent="0">
              <a:buNone/>
              <a:defRPr sz="800" b="1"/>
            </a:lvl6pPr>
            <a:lvl7pPr marL="1371566" indent="0">
              <a:buNone/>
              <a:defRPr sz="800" b="1"/>
            </a:lvl7pPr>
            <a:lvl8pPr marL="1600160" indent="0">
              <a:buNone/>
              <a:defRPr sz="800" b="1"/>
            </a:lvl8pPr>
            <a:lvl9pPr marL="1828755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4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6" y="136527"/>
            <a:ext cx="2555876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1" y="717552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595" indent="0">
              <a:buNone/>
              <a:defRPr sz="600"/>
            </a:lvl2pPr>
            <a:lvl3pPr marL="457189" indent="0">
              <a:buNone/>
              <a:defRPr sz="500"/>
            </a:lvl3pPr>
            <a:lvl4pPr marL="685783" indent="0">
              <a:buNone/>
              <a:defRPr sz="450"/>
            </a:lvl4pPr>
            <a:lvl5pPr marL="914377" indent="0">
              <a:buNone/>
              <a:defRPr sz="450"/>
            </a:lvl5pPr>
            <a:lvl6pPr marL="1142972" indent="0">
              <a:buNone/>
              <a:defRPr sz="450"/>
            </a:lvl6pPr>
            <a:lvl7pPr marL="1371566" indent="0">
              <a:buNone/>
              <a:defRPr sz="450"/>
            </a:lvl7pPr>
            <a:lvl8pPr marL="1600160" indent="0">
              <a:buNone/>
              <a:defRPr sz="450"/>
            </a:lvl8pPr>
            <a:lvl9pPr marL="1828755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595" indent="0">
              <a:buNone/>
              <a:defRPr sz="1400"/>
            </a:lvl2pPr>
            <a:lvl3pPr marL="457189" indent="0">
              <a:buNone/>
              <a:defRPr sz="1200"/>
            </a:lvl3pPr>
            <a:lvl4pPr marL="685783" indent="0">
              <a:buNone/>
              <a:defRPr sz="1000"/>
            </a:lvl4pPr>
            <a:lvl5pPr marL="914377" indent="0">
              <a:buNone/>
              <a:defRPr sz="1000"/>
            </a:lvl5pPr>
            <a:lvl6pPr marL="1142972" indent="0">
              <a:buNone/>
              <a:defRPr sz="1000"/>
            </a:lvl6pPr>
            <a:lvl7pPr marL="1371566" indent="0">
              <a:buNone/>
              <a:defRPr sz="1000"/>
            </a:lvl7pPr>
            <a:lvl8pPr marL="1600160" indent="0">
              <a:buNone/>
              <a:defRPr sz="1000"/>
            </a:lvl8pPr>
            <a:lvl9pPr marL="1828755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595" indent="0">
              <a:buNone/>
              <a:defRPr sz="600"/>
            </a:lvl2pPr>
            <a:lvl3pPr marL="457189" indent="0">
              <a:buNone/>
              <a:defRPr sz="500"/>
            </a:lvl3pPr>
            <a:lvl4pPr marL="685783" indent="0">
              <a:buNone/>
              <a:defRPr sz="450"/>
            </a:lvl4pPr>
            <a:lvl5pPr marL="914377" indent="0">
              <a:buNone/>
              <a:defRPr sz="450"/>
            </a:lvl5pPr>
            <a:lvl6pPr marL="1142972" indent="0">
              <a:buNone/>
              <a:defRPr sz="450"/>
            </a:lvl6pPr>
            <a:lvl7pPr marL="1371566" indent="0">
              <a:buNone/>
              <a:defRPr sz="450"/>
            </a:lvl7pPr>
            <a:lvl8pPr marL="1600160" indent="0">
              <a:buNone/>
              <a:defRPr sz="450"/>
            </a:lvl8pPr>
            <a:lvl9pPr marL="1828755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21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21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4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06" r:id="rId12"/>
    <p:sldLayoutId id="2147483718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97" r:id="rId2"/>
    <p:sldLayoutId id="2147483674" r:id="rId3"/>
    <p:sldLayoutId id="2147483749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798" r:id="rId6"/>
    <p:sldLayoutId id="2147483689" r:id="rId7"/>
    <p:sldLayoutId id="2147483799" r:id="rId8"/>
    <p:sldLayoutId id="2147483691" r:id="rId9"/>
    <p:sldLayoutId id="2147483692" r:id="rId10"/>
    <p:sldLayoutId id="214748369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801" r:id="rId8"/>
    <p:sldLayoutId id="2147483794" r:id="rId9"/>
    <p:sldLayoutId id="2147483795" r:id="rId10"/>
    <p:sldLayoutId id="2147483796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1F5404-8A08-4602-2C13-736E02BF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44C35A-69BA-7B07-16EB-D8F1BD077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9D2BF0-EA84-4D64-580B-64D9150FA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D38CE-4F49-4E28-9198-3D63FFC2CBEA}" type="datetimeFigureOut">
              <a:rPr lang="pt-BR" smtClean="0"/>
              <a:t>25/10/2023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D5F83E8-4C17-CAD9-0DD1-85140FCCF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3E8FFC-2CEA-1044-420F-8745C489E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33CC4-69EE-4D1D-B3AF-138E9019E8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222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00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2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7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7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7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89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457189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66" indent="-142872" algn="l" defTabSz="457189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486" indent="-114297" algn="l" defTabSz="45718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080" indent="-114297" algn="l" defTabSz="457189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indent="-114297" algn="l" defTabSz="457189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269" indent="-114297" algn="l" defTabSz="45718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863" indent="-114297" algn="l" defTabSz="45718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457" indent="-114297" algn="l" defTabSz="45718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052" indent="-114297" algn="l" defTabSz="457189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595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189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783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77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2972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566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160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755" algn="l" defTabSz="457189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6421450" y="2575260"/>
            <a:ext cx="24159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E7CC3"/>
                </a:solidFill>
                <a:latin typeface="DM Sans"/>
                <a:ea typeface="DM Sans"/>
                <a:cs typeface="DM Sans"/>
                <a:sym typeface="DM Sans"/>
              </a:rPr>
              <a:t>O melhor </a:t>
            </a:r>
            <a:r>
              <a:rPr lang="en" sz="1500" b="1">
                <a:solidFill>
                  <a:srgbClr val="8E7CC3"/>
                </a:solidFill>
                <a:latin typeface="DM Sans"/>
                <a:ea typeface="DM Sans"/>
                <a:cs typeface="DM Sans"/>
                <a:sym typeface="DM Sans"/>
              </a:rPr>
              <a:t>cuidado</a:t>
            </a:r>
            <a:r>
              <a:rPr lang="en" sz="1500">
                <a:solidFill>
                  <a:srgbClr val="8E7CC3"/>
                </a:solidFill>
                <a:latin typeface="DM Sans"/>
                <a:ea typeface="DM Sans"/>
                <a:cs typeface="DM Sans"/>
                <a:sym typeface="DM Sans"/>
              </a:rPr>
              <a:t> para cada pessoa em um SUS </a:t>
            </a:r>
            <a:r>
              <a:rPr lang="en" sz="1500" b="1">
                <a:solidFill>
                  <a:srgbClr val="8E7CC3"/>
                </a:solidFill>
                <a:latin typeface="DM Sans"/>
                <a:ea typeface="DM Sans"/>
                <a:cs typeface="DM Sans"/>
                <a:sym typeface="DM Sans"/>
              </a:rPr>
              <a:t>conectado</a:t>
            </a:r>
            <a:endParaRPr sz="1000" b="1">
              <a:solidFill>
                <a:srgbClr val="8E7CC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6421450" y="3488576"/>
            <a:ext cx="25803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D9D2E9"/>
                </a:solidFill>
                <a:latin typeface="DM Sans"/>
                <a:ea typeface="DM Sans"/>
                <a:cs typeface="DM Sans"/>
                <a:sym typeface="DM Sans"/>
              </a:rPr>
              <a:t>#estruturantes para o SUS</a:t>
            </a:r>
            <a:endParaRPr sz="1300" b="1">
              <a:solidFill>
                <a:srgbClr val="D9D2E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D9D2E9"/>
                </a:solidFill>
                <a:latin typeface="DM Sans"/>
                <a:ea typeface="DM Sans"/>
                <a:cs typeface="DM Sans"/>
                <a:sym typeface="DM Sans"/>
              </a:rPr>
              <a:t>#centrados no usuário</a:t>
            </a:r>
            <a:endParaRPr sz="1300" b="1">
              <a:solidFill>
                <a:srgbClr val="D9D2E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D9D2E9"/>
                </a:solidFill>
                <a:latin typeface="DM Sans"/>
                <a:ea typeface="DM Sans"/>
                <a:cs typeface="DM Sans"/>
                <a:sym typeface="DM Sans"/>
              </a:rPr>
              <a:t>#orientados por dados</a:t>
            </a:r>
            <a:endParaRPr sz="1300" b="1">
              <a:solidFill>
                <a:srgbClr val="D9D2E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D9D2E9"/>
                </a:solidFill>
                <a:latin typeface="DM Sans"/>
                <a:ea typeface="DM Sans"/>
                <a:cs typeface="DM Sans"/>
                <a:sym typeface="DM Sans"/>
              </a:rPr>
              <a:t>#o SUS ta ON</a:t>
            </a:r>
            <a:endParaRPr sz="1500">
              <a:solidFill>
                <a:srgbClr val="D9D2E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5"/>
          <p:cNvSpPr/>
          <p:nvPr/>
        </p:nvSpPr>
        <p:spPr>
          <a:xfrm>
            <a:off x="6421450" y="0"/>
            <a:ext cx="2722500" cy="24129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5"/>
          <p:cNvSpPr txBox="1"/>
          <p:nvPr/>
        </p:nvSpPr>
        <p:spPr>
          <a:xfrm>
            <a:off x="6133795" y="1572150"/>
            <a:ext cx="24330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36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EFEFEF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7261863" y="2012875"/>
            <a:ext cx="1440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FEFEF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400">
              <a:solidFill>
                <a:srgbClr val="EFEFEF"/>
              </a:solidFill>
            </a:endParaRPr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625561"/>
            <a:ext cx="1440000" cy="3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652200" y="919982"/>
            <a:ext cx="3919800" cy="108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>
                <a:solidFill>
                  <a:srgbClr val="674EA7"/>
                </a:solidFill>
                <a:latin typeface="Varela Round"/>
                <a:cs typeface="Varela Round"/>
                <a:sym typeface="Droid Serif"/>
              </a:rPr>
              <a:t>Bem vinda/o</a:t>
            </a:r>
            <a:endParaRPr lang="pt-BR" sz="4400" b="1">
              <a:solidFill>
                <a:srgbClr val="674EA7"/>
              </a:solidFill>
              <a:latin typeface="Varela Round"/>
              <a:cs typeface="Varela Round"/>
            </a:endParaRPr>
          </a:p>
        </p:txBody>
      </p:sp>
      <p:sp>
        <p:nvSpPr>
          <p:cNvPr id="106" name="Google Shape;106;p25"/>
          <p:cNvSpPr txBox="1"/>
          <p:nvPr/>
        </p:nvSpPr>
        <p:spPr>
          <a:xfrm>
            <a:off x="817238" y="1903381"/>
            <a:ext cx="5287800" cy="7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1450">
                <a:solidFill>
                  <a:srgbClr val="351C75"/>
                </a:solidFill>
                <a:latin typeface="Varela Round"/>
                <a:ea typeface="Montserrat"/>
                <a:cs typeface="Montserrat"/>
                <a:sym typeface="Montserrat"/>
              </a:rPr>
              <a:t>ao nosso </a:t>
            </a:r>
            <a:r>
              <a:rPr lang="en" sz="1450" b="1">
                <a:solidFill>
                  <a:srgbClr val="351C75"/>
                </a:solidFill>
                <a:latin typeface="Varela Round"/>
                <a:ea typeface="Montserrat"/>
                <a:cs typeface="Montserrat"/>
                <a:sym typeface="Montserrat"/>
              </a:rPr>
              <a:t>planeja equipe</a:t>
            </a:r>
            <a:r>
              <a:rPr lang="en" sz="1450" b="1">
                <a:solidFill>
                  <a:srgbClr val="351C75"/>
                </a:solidFill>
                <a:latin typeface="Montserrat"/>
                <a:ea typeface="Montserrat"/>
                <a:cs typeface="Montserrat"/>
                <a:sym typeface="Montserrat"/>
              </a:rPr>
              <a:t> 🤗</a:t>
            </a:r>
            <a:endParaRPr sz="1450" b="1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1351600" y="2351500"/>
            <a:ext cx="0" cy="499200"/>
          </a:xfrm>
          <a:prstGeom prst="straightConnector1">
            <a:avLst/>
          </a:prstGeom>
          <a:noFill/>
          <a:ln w="9525" cap="flat" cmpd="sng">
            <a:solidFill>
              <a:srgbClr val="20124D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08" name="Google Shape;108;p25"/>
          <p:cNvSpPr txBox="1"/>
          <p:nvPr/>
        </p:nvSpPr>
        <p:spPr>
          <a:xfrm>
            <a:off x="1250475" y="2952750"/>
            <a:ext cx="3014400" cy="82173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51C75"/>
                </a:solidFill>
                <a:latin typeface="DM Sans"/>
                <a:ea typeface="Montserrat"/>
                <a:cs typeface="Montserrat"/>
                <a:sym typeface="Montserrat"/>
              </a:rPr>
              <a:t>Que bom que você veio!</a:t>
            </a:r>
            <a:endParaRPr lang="pt-BR" sz="1200" b="1">
              <a:solidFill>
                <a:srgbClr val="351C75"/>
              </a:solidFill>
              <a:latin typeface="DM Sans"/>
              <a:ea typeface="Montserrat"/>
              <a:cs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1C75"/>
                </a:solidFill>
                <a:latin typeface="DM Sans"/>
                <a:ea typeface="Montserrat"/>
                <a:cs typeface="Montserrat"/>
                <a:sym typeface="Montserrat"/>
              </a:rPr>
              <a:t>Enquanto esperamos todos chegarem, veja se está tudo certo por aí!</a:t>
            </a:r>
            <a:endParaRPr sz="1200">
              <a:solidFill>
                <a:srgbClr val="351C75"/>
              </a:solidFill>
              <a:latin typeface="DM Sans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1665303" y="3767375"/>
            <a:ext cx="3431445" cy="11933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200">
                <a:solidFill>
                  <a:srgbClr val="351C75"/>
                </a:solidFill>
                <a:latin typeface="DM Sans"/>
                <a:ea typeface="Montserrat"/>
                <a:cs typeface="Montserrat"/>
                <a:sym typeface="Montserrat"/>
              </a:rPr>
              <a:t>Teste seu microfone </a:t>
            </a:r>
            <a:endParaRPr lang="pt-BR" sz="1200">
              <a:solidFill>
                <a:srgbClr val="351C75"/>
              </a:solidFill>
              <a:latin typeface="DM Sans"/>
              <a:ea typeface="Montserrat"/>
              <a:cs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351C75"/>
                </a:solidFill>
                <a:latin typeface="DM Sans"/>
                <a:ea typeface="Montserrat"/>
                <a:cs typeface="Montserrat"/>
                <a:sym typeface="Montserrat"/>
              </a:rPr>
              <a:t>(aproveita e dá um ‘oi’ pra gente!)</a:t>
            </a:r>
            <a:endParaRPr sz="1200" b="1">
              <a:solidFill>
                <a:srgbClr val="351C75"/>
              </a:solidFill>
              <a:latin typeface="DM Sans"/>
              <a:ea typeface="Montserrat"/>
              <a:cs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351C75"/>
              </a:solidFill>
              <a:latin typeface="DM Sans"/>
              <a:ea typeface="Montserrat"/>
              <a:cs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51C75"/>
                </a:solidFill>
                <a:latin typeface="DM Sans"/>
                <a:ea typeface="Montserrat"/>
                <a:cs typeface="Montserrat"/>
                <a:sym typeface="Montserrat"/>
              </a:rPr>
              <a:t>Se puder, ligue a câmera pra gente se ver.</a:t>
            </a:r>
            <a:endParaRPr sz="1200">
              <a:solidFill>
                <a:srgbClr val="351C75"/>
              </a:solidFill>
              <a:latin typeface="DM Sans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821837" y="2785675"/>
            <a:ext cx="766313" cy="73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966"/>
                </a:solidFill>
                <a:latin typeface="Abril Fatface"/>
                <a:ea typeface="Abril Fatface"/>
                <a:cs typeface="Abril Fatface"/>
                <a:sym typeface="Abril Fatface"/>
              </a:rPr>
              <a:t>*</a:t>
            </a:r>
            <a:endParaRPr sz="3600">
              <a:solidFill>
                <a:srgbClr val="FFD966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F932EC21-1AF9-66A8-89EF-C58BA7131EF9}"/>
              </a:ext>
            </a:extLst>
          </p:cNvPr>
          <p:cNvSpPr txBox="1"/>
          <p:nvPr/>
        </p:nvSpPr>
        <p:spPr>
          <a:xfrm>
            <a:off x="7557341" y="4712063"/>
            <a:ext cx="2215812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666666"/>
                </a:solidFill>
                <a:latin typeface="DM Sans"/>
                <a:sym typeface="DM Sans"/>
              </a:rPr>
              <a:t>Outubro/2023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4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0" y="4269221"/>
            <a:ext cx="9144000" cy="708000"/>
            <a:chOff x="0" y="4474098"/>
            <a:chExt cx="9144000" cy="708000"/>
          </a:xfrm>
        </p:grpSpPr>
        <p:sp>
          <p:nvSpPr>
            <p:cNvPr id="74" name="Google Shape;74;p15"/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5592275" y="4645600"/>
              <a:ext cx="1216631" cy="485275"/>
              <a:chOff x="7676800" y="4493200"/>
              <a:chExt cx="1216631" cy="485275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 txBox="1"/>
              <p:nvPr/>
            </p:nvSpPr>
            <p:spPr>
              <a:xfrm>
                <a:off x="7676800" y="4493200"/>
                <a:ext cx="1100100" cy="47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pt-BR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78" name="Google Shape;78;p15"/>
              <p:cNvSpPr txBox="1"/>
              <p:nvPr/>
            </p:nvSpPr>
            <p:spPr>
              <a:xfrm>
                <a:off x="8127493" y="4719875"/>
                <a:ext cx="649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m 7" descr="Interface gráfica do usuári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42E74335-8C1F-E43E-BFB2-917DBC868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19" y="-38054"/>
            <a:ext cx="7460085" cy="4205396"/>
          </a:xfrm>
          <a:prstGeom prst="rect">
            <a:avLst/>
          </a:prstGeom>
        </p:spPr>
      </p:pic>
      <p:pic>
        <p:nvPicPr>
          <p:cNvPr id="7" name="Imagem 6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0BE59D65-8F26-7A75-6F92-74685AF02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743" y="2365606"/>
            <a:ext cx="1543818" cy="2057461"/>
          </a:xfrm>
          <a:prstGeom prst="flowChartConnector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615035-91B7-6139-0B37-5CBA76CA6656}"/>
              </a:ext>
            </a:extLst>
          </p:cNvPr>
          <p:cNvSpPr txBox="1"/>
          <p:nvPr/>
        </p:nvSpPr>
        <p:spPr>
          <a:xfrm>
            <a:off x="5673104" y="523156"/>
            <a:ext cx="3223106" cy="646331"/>
          </a:xfrm>
          <a:prstGeom prst="rect">
            <a:avLst/>
          </a:prstGeom>
          <a:solidFill>
            <a:schemeClr val="bg1"/>
          </a:solidFill>
          <a:ln>
            <a:solidFill>
              <a:srgbClr val="A87AC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</a:rPr>
              <a:t>Visita SEIDIGI</a:t>
            </a:r>
          </a:p>
        </p:txBody>
      </p:sp>
    </p:spTree>
    <p:extLst>
      <p:ext uri="{BB962C8B-B14F-4D97-AF65-F5344CB8AC3E}">
        <p14:creationId xmlns:p14="http://schemas.microsoft.com/office/powerpoint/2010/main" val="144988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C9CAB569-FCDF-D652-FF7B-EED98D02D7CF}"/>
              </a:ext>
            </a:extLst>
          </p:cNvPr>
          <p:cNvSpPr txBox="1"/>
          <p:nvPr/>
        </p:nvSpPr>
        <p:spPr>
          <a:xfrm>
            <a:off x="7931009" y="587853"/>
            <a:ext cx="105124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pt-BR" sz="1700" b="1">
              <a:solidFill>
                <a:srgbClr val="666666"/>
              </a:solidFill>
              <a:latin typeface="DM Sans"/>
            </a:endParaRPr>
          </a:p>
        </p:txBody>
      </p:sp>
      <p:grpSp>
        <p:nvGrpSpPr>
          <p:cNvPr id="57" name="Google Shape;256;p33">
            <a:extLst>
              <a:ext uri="{FF2B5EF4-FFF2-40B4-BE49-F238E27FC236}">
                <a16:creationId xmlns:a16="http://schemas.microsoft.com/office/drawing/2014/main" id="{F6040D55-2CBE-70A9-7B24-8384FAD37FD8}"/>
              </a:ext>
            </a:extLst>
          </p:cNvPr>
          <p:cNvGrpSpPr/>
          <p:nvPr/>
        </p:nvGrpSpPr>
        <p:grpSpPr>
          <a:xfrm>
            <a:off x="-43133" y="4451371"/>
            <a:ext cx="9187132" cy="904689"/>
            <a:chOff x="-107830" y="4359889"/>
            <a:chExt cx="9122585" cy="770888"/>
          </a:xfrm>
        </p:grpSpPr>
        <p:sp>
          <p:nvSpPr>
            <p:cNvPr id="50" name="Google Shape;257;p33">
              <a:extLst>
                <a:ext uri="{FF2B5EF4-FFF2-40B4-BE49-F238E27FC236}">
                  <a16:creationId xmlns:a16="http://schemas.microsoft.com/office/drawing/2014/main" id="{6FA16807-94CF-9646-1450-61987F2CB4E2}"/>
                </a:ext>
              </a:extLst>
            </p:cNvPr>
            <p:cNvSpPr/>
            <p:nvPr/>
          </p:nvSpPr>
          <p:spPr>
            <a:xfrm>
              <a:off x="-107830" y="4359889"/>
              <a:ext cx="9122585" cy="66205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grpSp>
          <p:nvGrpSpPr>
            <p:cNvPr id="51" name="Google Shape;258;p33">
              <a:extLst>
                <a:ext uri="{FF2B5EF4-FFF2-40B4-BE49-F238E27FC236}">
                  <a16:creationId xmlns:a16="http://schemas.microsoft.com/office/drawing/2014/main" id="{2AB8880F-0E62-A061-D4B1-BF234D5685C9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54" name="Google Shape;259;p33">
                <a:extLst>
                  <a:ext uri="{FF2B5EF4-FFF2-40B4-BE49-F238E27FC236}">
                    <a16:creationId xmlns:a16="http://schemas.microsoft.com/office/drawing/2014/main" id="{2558B8B5-F787-5860-179E-63EB2283FD63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/>
              </a:p>
            </p:txBody>
          </p:sp>
          <p:sp>
            <p:nvSpPr>
              <p:cNvPr id="55" name="Google Shape;260;p33">
                <a:extLst>
                  <a:ext uri="{FF2B5EF4-FFF2-40B4-BE49-F238E27FC236}">
                    <a16:creationId xmlns:a16="http://schemas.microsoft.com/office/drawing/2014/main" id="{9D4260E3-C59D-F9F4-DAA6-5D5598B0D302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 defTabSz="914378">
                  <a:lnSpc>
                    <a:spcPct val="80000"/>
                  </a:lnSpc>
                  <a:buSzPts val="1100"/>
                </a:pPr>
                <a:r>
                  <a:rPr lang="en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914378">
                  <a:lnSpc>
                    <a:spcPct val="80000"/>
                  </a:lnSpc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56" name="Google Shape;261;p33">
                <a:extLst>
                  <a:ext uri="{FF2B5EF4-FFF2-40B4-BE49-F238E27FC236}">
                    <a16:creationId xmlns:a16="http://schemas.microsoft.com/office/drawing/2014/main" id="{410BA775-0D54-5F01-3B90-CBD9FCBFAD5D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defTabSz="914378">
                  <a:lnSpc>
                    <a:spcPct val="80000"/>
                  </a:lnSpc>
                </a:pPr>
                <a:r>
                  <a:rPr lang="en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52" name="Google Shape;262;p33">
              <a:extLst>
                <a:ext uri="{FF2B5EF4-FFF2-40B4-BE49-F238E27FC236}">
                  <a16:creationId xmlns:a16="http://schemas.microsoft.com/office/drawing/2014/main" id="{8303567E-7C8D-B033-388A-30F56980D91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263;p33">
              <a:extLst>
                <a:ext uri="{FF2B5EF4-FFF2-40B4-BE49-F238E27FC236}">
                  <a16:creationId xmlns:a16="http://schemas.microsoft.com/office/drawing/2014/main" id="{45BABF72-1DEF-92D9-00F8-EE3302BC58B6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604F3D7-A60C-F59A-CAA3-0BB8855C2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" y="-1609"/>
            <a:ext cx="6360553" cy="4768402"/>
          </a:xfrm>
          <a:prstGeom prst="rect">
            <a:avLst/>
          </a:prstGeom>
        </p:spPr>
      </p:pic>
      <p:pic>
        <p:nvPicPr>
          <p:cNvPr id="2" name="Imagem 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C5B64DA1-4DBB-8364-6BB5-E12EBA389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112" y="427860"/>
            <a:ext cx="5455812" cy="14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0" y="4269221"/>
            <a:ext cx="9144000" cy="708000"/>
            <a:chOff x="0" y="4474098"/>
            <a:chExt cx="9144000" cy="708000"/>
          </a:xfrm>
        </p:grpSpPr>
        <p:sp>
          <p:nvSpPr>
            <p:cNvPr id="74" name="Google Shape;74;p15"/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5592275" y="4645600"/>
              <a:ext cx="1216631" cy="485275"/>
              <a:chOff x="7676800" y="4493200"/>
              <a:chExt cx="1216631" cy="485275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 txBox="1"/>
              <p:nvPr/>
            </p:nvSpPr>
            <p:spPr>
              <a:xfrm>
                <a:off x="7676800" y="4493200"/>
                <a:ext cx="1100100" cy="47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pt-BR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78" name="Google Shape;78;p15"/>
              <p:cNvSpPr txBox="1"/>
              <p:nvPr/>
            </p:nvSpPr>
            <p:spPr>
              <a:xfrm>
                <a:off x="8127493" y="4719875"/>
                <a:ext cx="649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ED615035-91B7-6139-0B37-5CBA76CA6656}"/>
              </a:ext>
            </a:extLst>
          </p:cNvPr>
          <p:cNvSpPr txBox="1"/>
          <p:nvPr/>
        </p:nvSpPr>
        <p:spPr>
          <a:xfrm>
            <a:off x="195330" y="264363"/>
            <a:ext cx="5778681" cy="646331"/>
          </a:xfrm>
          <a:prstGeom prst="rect">
            <a:avLst/>
          </a:prstGeom>
          <a:solidFill>
            <a:schemeClr val="bg1"/>
          </a:solidFill>
          <a:ln>
            <a:solidFill>
              <a:srgbClr val="A87AC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</a:rPr>
              <a:t>Premiação</a:t>
            </a:r>
          </a:p>
        </p:txBody>
      </p:sp>
    </p:spTree>
    <p:extLst>
      <p:ext uri="{BB962C8B-B14F-4D97-AF65-F5344CB8AC3E}">
        <p14:creationId xmlns:p14="http://schemas.microsoft.com/office/powerpoint/2010/main" val="37450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0" y="4269221"/>
            <a:ext cx="9144000" cy="708000"/>
            <a:chOff x="0" y="4474098"/>
            <a:chExt cx="9144000" cy="708000"/>
          </a:xfrm>
        </p:grpSpPr>
        <p:sp>
          <p:nvSpPr>
            <p:cNvPr id="74" name="Google Shape;74;p15"/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5592275" y="4645600"/>
              <a:ext cx="1216631" cy="485275"/>
              <a:chOff x="7676800" y="4493200"/>
              <a:chExt cx="1216631" cy="485275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 txBox="1"/>
              <p:nvPr/>
            </p:nvSpPr>
            <p:spPr>
              <a:xfrm>
                <a:off x="7676800" y="4493200"/>
                <a:ext cx="1100100" cy="47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pt-BR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78" name="Google Shape;78;p15"/>
              <p:cNvSpPr txBox="1"/>
              <p:nvPr/>
            </p:nvSpPr>
            <p:spPr>
              <a:xfrm>
                <a:off x="8127493" y="4719875"/>
                <a:ext cx="649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81;p15">
            <a:extLst>
              <a:ext uri="{FF2B5EF4-FFF2-40B4-BE49-F238E27FC236}">
                <a16:creationId xmlns:a16="http://schemas.microsoft.com/office/drawing/2014/main" id="{791240CC-9A55-134B-BB1C-4AE8C2D6D445}"/>
              </a:ext>
            </a:extLst>
          </p:cNvPr>
          <p:cNvSpPr txBox="1"/>
          <p:nvPr/>
        </p:nvSpPr>
        <p:spPr>
          <a:xfrm>
            <a:off x="8114321" y="221230"/>
            <a:ext cx="1029679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@Carol</a:t>
            </a:r>
            <a:endParaRPr lang="pt-BR" b="1"/>
          </a:p>
        </p:txBody>
      </p:sp>
      <p:sp>
        <p:nvSpPr>
          <p:cNvPr id="5" name="Google Shape;72;p15">
            <a:extLst>
              <a:ext uri="{FF2B5EF4-FFF2-40B4-BE49-F238E27FC236}">
                <a16:creationId xmlns:a16="http://schemas.microsoft.com/office/drawing/2014/main" id="{132AA85F-76C7-83C5-2E96-D2C6010395B5}"/>
              </a:ext>
            </a:extLst>
          </p:cNvPr>
          <p:cNvSpPr txBox="1"/>
          <p:nvPr/>
        </p:nvSpPr>
        <p:spPr>
          <a:xfrm>
            <a:off x="382192" y="240834"/>
            <a:ext cx="72696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#orientados por dados | </a:t>
            </a:r>
            <a:r>
              <a:rPr lang="pt-BR" sz="3600" b="1" err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TeleNE</a:t>
            </a:r>
            <a:endParaRPr lang="pt-BR" sz="3600" b="1"/>
          </a:p>
        </p:txBody>
      </p:sp>
    </p:spTree>
    <p:extLst>
      <p:ext uri="{BB962C8B-B14F-4D97-AF65-F5344CB8AC3E}">
        <p14:creationId xmlns:p14="http://schemas.microsoft.com/office/powerpoint/2010/main" val="29476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0" y="4269221"/>
            <a:ext cx="9144000" cy="708000"/>
            <a:chOff x="0" y="4474098"/>
            <a:chExt cx="9144000" cy="708000"/>
          </a:xfrm>
        </p:grpSpPr>
        <p:sp>
          <p:nvSpPr>
            <p:cNvPr id="74" name="Google Shape;74;p15"/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5592275" y="4645600"/>
              <a:ext cx="1216631" cy="485275"/>
              <a:chOff x="7676800" y="4493200"/>
              <a:chExt cx="1216631" cy="485275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 txBox="1"/>
              <p:nvPr/>
            </p:nvSpPr>
            <p:spPr>
              <a:xfrm>
                <a:off x="7676800" y="4493200"/>
                <a:ext cx="1100100" cy="47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pt-BR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78" name="Google Shape;78;p15"/>
              <p:cNvSpPr txBox="1"/>
              <p:nvPr/>
            </p:nvSpPr>
            <p:spPr>
              <a:xfrm>
                <a:off x="8127493" y="4719875"/>
                <a:ext cx="649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81;p15">
            <a:extLst>
              <a:ext uri="{FF2B5EF4-FFF2-40B4-BE49-F238E27FC236}">
                <a16:creationId xmlns:a16="http://schemas.microsoft.com/office/drawing/2014/main" id="{791240CC-9A55-134B-BB1C-4AE8C2D6D445}"/>
              </a:ext>
            </a:extLst>
          </p:cNvPr>
          <p:cNvSpPr txBox="1"/>
          <p:nvPr/>
        </p:nvSpPr>
        <p:spPr>
          <a:xfrm>
            <a:off x="8114321" y="221230"/>
            <a:ext cx="1029679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@Carol</a:t>
            </a:r>
            <a:endParaRPr lang="pt-BR" b="1"/>
          </a:p>
        </p:txBody>
      </p:sp>
      <p:sp>
        <p:nvSpPr>
          <p:cNvPr id="5" name="Google Shape;72;p15">
            <a:extLst>
              <a:ext uri="{FF2B5EF4-FFF2-40B4-BE49-F238E27FC236}">
                <a16:creationId xmlns:a16="http://schemas.microsoft.com/office/drawing/2014/main" id="{132AA85F-76C7-83C5-2E96-D2C6010395B5}"/>
              </a:ext>
            </a:extLst>
          </p:cNvPr>
          <p:cNvSpPr txBox="1"/>
          <p:nvPr/>
        </p:nvSpPr>
        <p:spPr>
          <a:xfrm>
            <a:off x="382192" y="240834"/>
            <a:ext cx="72696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#orientados por dados | </a:t>
            </a:r>
            <a:r>
              <a:rPr lang="pt-BR" sz="3600" b="1" err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TeleUTI</a:t>
            </a:r>
            <a:endParaRPr lang="pt-BR" sz="3600" b="1" err="1">
              <a:solidFill>
                <a:srgbClr val="674EA7"/>
              </a:solidFill>
              <a:latin typeface="Varela Round"/>
              <a:cs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88681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0" y="4269221"/>
            <a:ext cx="9144000" cy="708000"/>
            <a:chOff x="0" y="4474098"/>
            <a:chExt cx="9144000" cy="708000"/>
          </a:xfrm>
        </p:grpSpPr>
        <p:sp>
          <p:nvSpPr>
            <p:cNvPr id="74" name="Google Shape;74;p15"/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5592275" y="4645600"/>
              <a:ext cx="1216631" cy="485275"/>
              <a:chOff x="7676800" y="4493200"/>
              <a:chExt cx="1216631" cy="485275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 txBox="1"/>
              <p:nvPr/>
            </p:nvSpPr>
            <p:spPr>
              <a:xfrm>
                <a:off x="7676800" y="4493200"/>
                <a:ext cx="1100100" cy="47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pt-BR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78" name="Google Shape;78;p15"/>
              <p:cNvSpPr txBox="1"/>
              <p:nvPr/>
            </p:nvSpPr>
            <p:spPr>
              <a:xfrm>
                <a:off x="8127493" y="4719875"/>
                <a:ext cx="649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81;p15">
            <a:extLst>
              <a:ext uri="{FF2B5EF4-FFF2-40B4-BE49-F238E27FC236}">
                <a16:creationId xmlns:a16="http://schemas.microsoft.com/office/drawing/2014/main" id="{791240CC-9A55-134B-BB1C-4AE8C2D6D445}"/>
              </a:ext>
            </a:extLst>
          </p:cNvPr>
          <p:cNvSpPr txBox="1"/>
          <p:nvPr/>
        </p:nvSpPr>
        <p:spPr>
          <a:xfrm>
            <a:off x="8114321" y="221230"/>
            <a:ext cx="1029679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@Carol</a:t>
            </a:r>
            <a:endParaRPr lang="pt-BR" b="1"/>
          </a:p>
        </p:txBody>
      </p:sp>
      <p:sp>
        <p:nvSpPr>
          <p:cNvPr id="5" name="Google Shape;72;p15">
            <a:extLst>
              <a:ext uri="{FF2B5EF4-FFF2-40B4-BE49-F238E27FC236}">
                <a16:creationId xmlns:a16="http://schemas.microsoft.com/office/drawing/2014/main" id="{132AA85F-76C7-83C5-2E96-D2C6010395B5}"/>
              </a:ext>
            </a:extLst>
          </p:cNvPr>
          <p:cNvSpPr txBox="1"/>
          <p:nvPr/>
        </p:nvSpPr>
        <p:spPr>
          <a:xfrm>
            <a:off x="382192" y="240834"/>
            <a:ext cx="72696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#orientados por dados | IPS</a:t>
            </a:r>
            <a:endParaRPr lang="pt-BR" sz="3600" b="1">
              <a:solidFill>
                <a:srgbClr val="674EA7"/>
              </a:solidFill>
              <a:latin typeface="Varela Round"/>
              <a:cs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161751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0" y="4269221"/>
            <a:ext cx="9144000" cy="708000"/>
            <a:chOff x="0" y="4474098"/>
            <a:chExt cx="9144000" cy="708000"/>
          </a:xfrm>
        </p:grpSpPr>
        <p:sp>
          <p:nvSpPr>
            <p:cNvPr id="74" name="Google Shape;74;p15"/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5592275" y="4645600"/>
              <a:ext cx="1216631" cy="485275"/>
              <a:chOff x="7676800" y="4493200"/>
              <a:chExt cx="1216631" cy="485275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 txBox="1"/>
              <p:nvPr/>
            </p:nvSpPr>
            <p:spPr>
              <a:xfrm>
                <a:off x="7676800" y="4493200"/>
                <a:ext cx="1100100" cy="47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pt-BR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78" name="Google Shape;78;p15"/>
              <p:cNvSpPr txBox="1"/>
              <p:nvPr/>
            </p:nvSpPr>
            <p:spPr>
              <a:xfrm>
                <a:off x="8127493" y="4719875"/>
                <a:ext cx="649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81;p15">
            <a:extLst>
              <a:ext uri="{FF2B5EF4-FFF2-40B4-BE49-F238E27FC236}">
                <a16:creationId xmlns:a16="http://schemas.microsoft.com/office/drawing/2014/main" id="{791240CC-9A55-134B-BB1C-4AE8C2D6D445}"/>
              </a:ext>
            </a:extLst>
          </p:cNvPr>
          <p:cNvSpPr txBox="1"/>
          <p:nvPr/>
        </p:nvSpPr>
        <p:spPr>
          <a:xfrm>
            <a:off x="8114321" y="221230"/>
            <a:ext cx="1029679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@Carol</a:t>
            </a:r>
            <a:endParaRPr lang="pt-BR" b="1"/>
          </a:p>
        </p:txBody>
      </p:sp>
      <p:sp>
        <p:nvSpPr>
          <p:cNvPr id="5" name="Google Shape;72;p15">
            <a:extLst>
              <a:ext uri="{FF2B5EF4-FFF2-40B4-BE49-F238E27FC236}">
                <a16:creationId xmlns:a16="http://schemas.microsoft.com/office/drawing/2014/main" id="{132AA85F-76C7-83C5-2E96-D2C6010395B5}"/>
              </a:ext>
            </a:extLst>
          </p:cNvPr>
          <p:cNvSpPr txBox="1"/>
          <p:nvPr/>
        </p:nvSpPr>
        <p:spPr>
          <a:xfrm>
            <a:off x="382192" y="240834"/>
            <a:ext cx="72696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#orientados por dados | Reab</a:t>
            </a:r>
            <a:endParaRPr lang="pt-BR" sz="3600" b="1"/>
          </a:p>
        </p:txBody>
      </p:sp>
    </p:spTree>
    <p:extLst>
      <p:ext uri="{BB962C8B-B14F-4D97-AF65-F5344CB8AC3E}">
        <p14:creationId xmlns:p14="http://schemas.microsoft.com/office/powerpoint/2010/main" val="210418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5BB051AE-6EBF-C83E-89BF-06DE6275745A}"/>
              </a:ext>
            </a:extLst>
          </p:cNvPr>
          <p:cNvSpPr txBox="1"/>
          <p:nvPr/>
        </p:nvSpPr>
        <p:spPr>
          <a:xfrm>
            <a:off x="382192" y="240834"/>
            <a:ext cx="72696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#orientados por dados | TeleNE</a:t>
            </a:r>
            <a:endParaRPr lang="pt-BR" sz="3600" b="1"/>
          </a:p>
        </p:txBody>
      </p:sp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4495001"/>
            <a:ext cx="9144000" cy="708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/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 defTabSz="914378">
                  <a:lnSpc>
                    <a:spcPct val="80000"/>
                  </a:lnSpc>
                  <a:buSzPts val="1100"/>
                </a:pPr>
                <a:r>
                  <a:rPr lang="en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lang="pt-BR"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914378">
                  <a:lnSpc>
                    <a:spcPct val="80000"/>
                  </a:lnSpc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defTabSz="914378">
                  <a:lnSpc>
                    <a:spcPct val="80000"/>
                  </a:lnSpc>
                </a:pPr>
                <a:r>
                  <a:rPr lang="en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C9CAB569-FCDF-D652-FF7B-EED98D02D7CF}"/>
              </a:ext>
            </a:extLst>
          </p:cNvPr>
          <p:cNvSpPr txBox="1"/>
          <p:nvPr/>
        </p:nvSpPr>
        <p:spPr>
          <a:xfrm>
            <a:off x="7887878" y="393758"/>
            <a:ext cx="1029679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@Ste</a:t>
            </a:r>
            <a:endParaRPr lang="pt-BR" b="1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3CDCF7-00F0-4C66-ECC7-0EACE7C16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01" y="979467"/>
            <a:ext cx="7989398" cy="3572234"/>
          </a:xfrm>
          <a:prstGeom prst="roundRect">
            <a:avLst>
              <a:gd name="adj" fmla="val 10031"/>
            </a:avLst>
          </a:prstGeom>
          <a:ln w="19050">
            <a:solidFill>
              <a:srgbClr val="7030A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50A1515-44BD-9AE9-3002-32CF1936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668" y="2019319"/>
            <a:ext cx="4401136" cy="2200568"/>
          </a:xfrm>
          <a:prstGeom prst="roundRect">
            <a:avLst>
              <a:gd name="adj" fmla="val 10511"/>
            </a:avLst>
          </a:prstGeom>
          <a:ln w="19050">
            <a:solidFill>
              <a:srgbClr val="7030A0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22F7925-2BD2-3882-1E39-9F841026F148}"/>
              </a:ext>
            </a:extLst>
          </p:cNvPr>
          <p:cNvSpPr txBox="1"/>
          <p:nvPr/>
        </p:nvSpPr>
        <p:spPr>
          <a:xfrm>
            <a:off x="7006305" y="2901863"/>
            <a:ext cx="1065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000" b="1">
                <a:solidFill>
                  <a:srgbClr val="FF000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63%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8D02FB4-437B-F9C4-1782-00A66D772F36}"/>
              </a:ext>
            </a:extLst>
          </p:cNvPr>
          <p:cNvSpPr/>
          <p:nvPr/>
        </p:nvSpPr>
        <p:spPr>
          <a:xfrm>
            <a:off x="4662310" y="3629911"/>
            <a:ext cx="2786321" cy="25680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D49644-FC1A-AB90-45DB-A59FC83E6ECC}"/>
              </a:ext>
            </a:extLst>
          </p:cNvPr>
          <p:cNvSpPr txBox="1"/>
          <p:nvPr/>
        </p:nvSpPr>
        <p:spPr>
          <a:xfrm>
            <a:off x="5573555" y="3641200"/>
            <a:ext cx="1204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solidFill>
                  <a:srgbClr val="7030A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82,35%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BC1666B-7F64-D394-E84C-05F40FD69E6F}"/>
              </a:ext>
            </a:extLst>
          </p:cNvPr>
          <p:cNvSpPr/>
          <p:nvPr/>
        </p:nvSpPr>
        <p:spPr>
          <a:xfrm>
            <a:off x="4662310" y="3261014"/>
            <a:ext cx="2786321" cy="28697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616CC24-94E8-B020-C664-FD35EA9F0772}"/>
              </a:ext>
            </a:extLst>
          </p:cNvPr>
          <p:cNvSpPr txBox="1"/>
          <p:nvPr/>
        </p:nvSpPr>
        <p:spPr>
          <a:xfrm>
            <a:off x="5573555" y="3287375"/>
            <a:ext cx="12044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>
                <a:solidFill>
                  <a:srgbClr val="7030A0"/>
                </a:solidFill>
                <a:latin typeface="Varela Round" panose="00000500000000000000" pitchFamily="2" charset="-79"/>
                <a:cs typeface="Varela Round" panose="00000500000000000000" pitchFamily="2" charset="-79"/>
              </a:rPr>
              <a:t>81,57%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F07CD401-4BAF-6821-D7AD-2B8F5F86C3EE}"/>
              </a:ext>
            </a:extLst>
          </p:cNvPr>
          <p:cNvSpPr/>
          <p:nvPr/>
        </p:nvSpPr>
        <p:spPr>
          <a:xfrm>
            <a:off x="4651021" y="2889955"/>
            <a:ext cx="3409243" cy="10087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77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5BB051AE-6EBF-C83E-89BF-06DE6275745A}"/>
              </a:ext>
            </a:extLst>
          </p:cNvPr>
          <p:cNvSpPr txBox="1"/>
          <p:nvPr/>
        </p:nvSpPr>
        <p:spPr>
          <a:xfrm>
            <a:off x="382192" y="240834"/>
            <a:ext cx="72696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#orientados por dados | TeleUTI</a:t>
            </a:r>
            <a:endParaRPr lang="pt-BR" sz="3600" b="1"/>
          </a:p>
        </p:txBody>
      </p:sp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4483713"/>
            <a:ext cx="9144000" cy="708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/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 defTabSz="914378">
                  <a:lnSpc>
                    <a:spcPct val="80000"/>
                  </a:lnSpc>
                  <a:buSzPts val="1100"/>
                </a:pPr>
                <a:r>
                  <a:rPr lang="en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lang="pt-BR"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914378">
                  <a:lnSpc>
                    <a:spcPct val="80000"/>
                  </a:lnSpc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defTabSz="914378">
                  <a:lnSpc>
                    <a:spcPct val="80000"/>
                  </a:lnSpc>
                </a:pPr>
                <a:r>
                  <a:rPr lang="en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C9CAB569-FCDF-D652-FF7B-EED98D02D7CF}"/>
              </a:ext>
            </a:extLst>
          </p:cNvPr>
          <p:cNvSpPr txBox="1"/>
          <p:nvPr/>
        </p:nvSpPr>
        <p:spPr>
          <a:xfrm>
            <a:off x="7887878" y="393758"/>
            <a:ext cx="1029679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@Sho</a:t>
            </a:r>
            <a:endParaRPr lang="pt-BR" b="1"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35BBBE0F-04F1-59CE-E446-D4DEF84FC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5475" y="1157951"/>
            <a:ext cx="5924190" cy="1512069"/>
          </a:xfrm>
          <a:prstGeom prst="rect">
            <a:avLst/>
          </a:prstGeom>
        </p:spPr>
      </p:pic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3F7FDD99-CF40-4B3A-C24B-874C17F07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693" y="2881072"/>
            <a:ext cx="5924190" cy="14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0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72;p15">
            <a:extLst>
              <a:ext uri="{FF2B5EF4-FFF2-40B4-BE49-F238E27FC236}">
                <a16:creationId xmlns:a16="http://schemas.microsoft.com/office/drawing/2014/main" id="{E4966ECD-034D-3996-BC42-CF43AFFCEC7B}"/>
              </a:ext>
            </a:extLst>
          </p:cNvPr>
          <p:cNvSpPr txBox="1"/>
          <p:nvPr/>
        </p:nvSpPr>
        <p:spPr>
          <a:xfrm>
            <a:off x="382192" y="240834"/>
            <a:ext cx="72696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#orientados por dados | Reab</a:t>
            </a:r>
            <a:endParaRPr lang="pt-BR" sz="3600" b="1"/>
          </a:p>
        </p:txBody>
      </p:sp>
      <p:sp>
        <p:nvSpPr>
          <p:cNvPr id="101" name="Google Shape;81;p15">
            <a:extLst>
              <a:ext uri="{FF2B5EF4-FFF2-40B4-BE49-F238E27FC236}">
                <a16:creationId xmlns:a16="http://schemas.microsoft.com/office/drawing/2014/main" id="{C694BB6C-48B1-9128-0C1E-35289E6B24E7}"/>
              </a:ext>
            </a:extLst>
          </p:cNvPr>
          <p:cNvSpPr txBox="1"/>
          <p:nvPr/>
        </p:nvSpPr>
        <p:spPr>
          <a:xfrm>
            <a:off x="7887878" y="393758"/>
            <a:ext cx="1029679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@Sho</a:t>
            </a:r>
            <a:endParaRPr lang="pt-BR" b="1"/>
          </a:p>
        </p:txBody>
      </p:sp>
      <p:pic>
        <p:nvPicPr>
          <p:cNvPr id="2" name="Imagem 1" descr="Gráfico, Gráfico de linhas&#10;&#10;Descrição gerada automaticamente">
            <a:extLst>
              <a:ext uri="{FF2B5EF4-FFF2-40B4-BE49-F238E27FC236}">
                <a16:creationId xmlns:a16="http://schemas.microsoft.com/office/drawing/2014/main" id="{51A2BF35-429A-1049-B7CC-0A091B684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01" y="930035"/>
            <a:ext cx="4286250" cy="1771650"/>
          </a:xfrm>
          <a:prstGeom prst="rect">
            <a:avLst/>
          </a:prstGeom>
        </p:spPr>
      </p:pic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3E71DEBF-D7EF-DD84-7038-C4F2B000A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97" y="2787410"/>
            <a:ext cx="4286250" cy="1466850"/>
          </a:xfrm>
          <a:prstGeom prst="rect">
            <a:avLst/>
          </a:prstGeom>
        </p:spPr>
      </p:pic>
      <p:sp>
        <p:nvSpPr>
          <p:cNvPr id="5" name="Google Shape;257;p33">
            <a:extLst>
              <a:ext uri="{FF2B5EF4-FFF2-40B4-BE49-F238E27FC236}">
                <a16:creationId xmlns:a16="http://schemas.microsoft.com/office/drawing/2014/main" id="{0CDE038A-115A-6216-EA45-600E80D0FA66}"/>
              </a:ext>
            </a:extLst>
          </p:cNvPr>
          <p:cNvSpPr/>
          <p:nvPr/>
        </p:nvSpPr>
        <p:spPr>
          <a:xfrm>
            <a:off x="0" y="4483713"/>
            <a:ext cx="91440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/>
            <a:endParaRPr/>
          </a:p>
        </p:txBody>
      </p:sp>
      <p:sp>
        <p:nvSpPr>
          <p:cNvPr id="7" name="Google Shape;259;p33">
            <a:extLst>
              <a:ext uri="{FF2B5EF4-FFF2-40B4-BE49-F238E27FC236}">
                <a16:creationId xmlns:a16="http://schemas.microsoft.com/office/drawing/2014/main" id="{62C3F072-72B4-1546-2E2E-32DB195ADC53}"/>
              </a:ext>
            </a:extLst>
          </p:cNvPr>
          <p:cNvSpPr/>
          <p:nvPr/>
        </p:nvSpPr>
        <p:spPr>
          <a:xfrm>
            <a:off x="6542806" y="4691865"/>
            <a:ext cx="266100" cy="2586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378"/>
            <a:endParaRPr/>
          </a:p>
        </p:txBody>
      </p:sp>
      <p:sp>
        <p:nvSpPr>
          <p:cNvPr id="9" name="Google Shape;260;p33">
            <a:extLst>
              <a:ext uri="{FF2B5EF4-FFF2-40B4-BE49-F238E27FC236}">
                <a16:creationId xmlns:a16="http://schemas.microsoft.com/office/drawing/2014/main" id="{CBB3CCCB-F267-4E35-7AB9-EB6EA088113C}"/>
              </a:ext>
            </a:extLst>
          </p:cNvPr>
          <p:cNvSpPr txBox="1"/>
          <p:nvPr/>
        </p:nvSpPr>
        <p:spPr>
          <a:xfrm>
            <a:off x="5592275" y="4655215"/>
            <a:ext cx="1100100" cy="45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 defTabSz="914378">
              <a:lnSpc>
                <a:spcPct val="80000"/>
              </a:lnSpc>
              <a:buSzPts val="1100"/>
            </a:pPr>
            <a:r>
              <a:rPr lang="en" sz="2100">
                <a:solidFill>
                  <a:srgbClr val="B4A7D6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lang="pt-BR" sz="2100">
              <a:solidFill>
                <a:srgbClr val="B4A7D6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algn="ctr" defTabSz="914378">
              <a:lnSpc>
                <a:spcPct val="80000"/>
              </a:lnSpc>
            </a:pPr>
            <a:endParaRPr sz="100">
              <a:solidFill>
                <a:srgbClr val="B4A7D6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1" name="Google Shape;261;p33">
            <a:extLst>
              <a:ext uri="{FF2B5EF4-FFF2-40B4-BE49-F238E27FC236}">
                <a16:creationId xmlns:a16="http://schemas.microsoft.com/office/drawing/2014/main" id="{F4E400CA-26EF-F986-2FAD-0C34E90517A0}"/>
              </a:ext>
            </a:extLst>
          </p:cNvPr>
          <p:cNvSpPr txBox="1"/>
          <p:nvPr/>
        </p:nvSpPr>
        <p:spPr>
          <a:xfrm>
            <a:off x="6042968" y="4881890"/>
            <a:ext cx="649500" cy="25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defTabSz="914378">
              <a:lnSpc>
                <a:spcPct val="80000"/>
              </a:lnSpc>
            </a:pPr>
            <a:r>
              <a:rPr lang="en" sz="600">
                <a:solidFill>
                  <a:srgbClr val="B4A7D6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500">
              <a:solidFill>
                <a:srgbClr val="B4A7D6"/>
              </a:solidFill>
            </a:endParaRPr>
          </a:p>
        </p:txBody>
      </p:sp>
      <p:pic>
        <p:nvPicPr>
          <p:cNvPr id="13" name="Google Shape;262;p33">
            <a:extLst>
              <a:ext uri="{FF2B5EF4-FFF2-40B4-BE49-F238E27FC236}">
                <a16:creationId xmlns:a16="http://schemas.microsoft.com/office/drawing/2014/main" id="{E6BE77AB-2B44-22D4-0A0A-E2C6BDD0D83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400" y="4655227"/>
            <a:ext cx="1360476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3;p33">
            <a:extLst>
              <a:ext uri="{FF2B5EF4-FFF2-40B4-BE49-F238E27FC236}">
                <a16:creationId xmlns:a16="http://schemas.microsoft.com/office/drawing/2014/main" id="{FF7CB455-F587-885C-B95E-1347B1BAB11C}"/>
              </a:ext>
            </a:extLst>
          </p:cNvPr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2335077" y="4551701"/>
            <a:ext cx="1537777" cy="573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838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6421450" y="2575260"/>
            <a:ext cx="24159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8E7CC3"/>
                </a:solidFill>
                <a:latin typeface="DM Sans"/>
                <a:ea typeface="DM Sans"/>
                <a:cs typeface="DM Sans"/>
                <a:sym typeface="DM Sans"/>
              </a:rPr>
              <a:t>O melhor </a:t>
            </a:r>
            <a:r>
              <a:rPr lang="en" sz="1500" b="1">
                <a:solidFill>
                  <a:srgbClr val="8E7CC3"/>
                </a:solidFill>
                <a:latin typeface="DM Sans"/>
                <a:ea typeface="DM Sans"/>
                <a:cs typeface="DM Sans"/>
                <a:sym typeface="DM Sans"/>
              </a:rPr>
              <a:t>cuidado</a:t>
            </a:r>
            <a:r>
              <a:rPr lang="en" sz="1500">
                <a:solidFill>
                  <a:srgbClr val="8E7CC3"/>
                </a:solidFill>
                <a:latin typeface="DM Sans"/>
                <a:ea typeface="DM Sans"/>
                <a:cs typeface="DM Sans"/>
                <a:sym typeface="DM Sans"/>
              </a:rPr>
              <a:t> para cada pessoa em um SUS </a:t>
            </a:r>
            <a:r>
              <a:rPr lang="en" sz="1500" b="1">
                <a:solidFill>
                  <a:srgbClr val="8E7CC3"/>
                </a:solidFill>
                <a:latin typeface="DM Sans"/>
                <a:ea typeface="DM Sans"/>
                <a:cs typeface="DM Sans"/>
                <a:sym typeface="DM Sans"/>
              </a:rPr>
              <a:t>conectado</a:t>
            </a:r>
            <a:endParaRPr sz="1000" b="1">
              <a:solidFill>
                <a:srgbClr val="8E7CC3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6421450" y="3488576"/>
            <a:ext cx="25803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D9D2E9"/>
                </a:solidFill>
                <a:latin typeface="DM Sans"/>
                <a:ea typeface="DM Sans"/>
                <a:cs typeface="DM Sans"/>
                <a:sym typeface="DM Sans"/>
              </a:rPr>
              <a:t>#estruturantes para o SUS</a:t>
            </a:r>
            <a:endParaRPr sz="1300" b="1">
              <a:solidFill>
                <a:srgbClr val="D9D2E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D9D2E9"/>
                </a:solidFill>
                <a:latin typeface="DM Sans"/>
                <a:ea typeface="DM Sans"/>
                <a:cs typeface="DM Sans"/>
                <a:sym typeface="DM Sans"/>
              </a:rPr>
              <a:t>#centrados no usuário</a:t>
            </a:r>
            <a:endParaRPr sz="1300" b="1">
              <a:solidFill>
                <a:srgbClr val="D9D2E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D9D2E9"/>
                </a:solidFill>
                <a:latin typeface="DM Sans"/>
                <a:ea typeface="DM Sans"/>
                <a:cs typeface="DM Sans"/>
                <a:sym typeface="DM Sans"/>
              </a:rPr>
              <a:t>#orientados por dados</a:t>
            </a:r>
            <a:endParaRPr sz="1300" b="1">
              <a:solidFill>
                <a:srgbClr val="D9D2E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1">
                <a:solidFill>
                  <a:srgbClr val="D9D2E9"/>
                </a:solidFill>
                <a:latin typeface="DM Sans"/>
                <a:ea typeface="DM Sans"/>
                <a:cs typeface="DM Sans"/>
                <a:sym typeface="DM Sans"/>
              </a:rPr>
              <a:t>#o SUS ta ON</a:t>
            </a:r>
            <a:endParaRPr sz="1500">
              <a:solidFill>
                <a:srgbClr val="D9D2E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" name="Google Shape;101;p25"/>
          <p:cNvSpPr/>
          <p:nvPr/>
        </p:nvSpPr>
        <p:spPr>
          <a:xfrm>
            <a:off x="6421450" y="0"/>
            <a:ext cx="2722500" cy="24129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5"/>
          <p:cNvSpPr txBox="1"/>
          <p:nvPr/>
        </p:nvSpPr>
        <p:spPr>
          <a:xfrm>
            <a:off x="6133795" y="1572150"/>
            <a:ext cx="24330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EFEFEF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3600">
              <a:solidFill>
                <a:srgbClr val="EFEFE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EFEFEF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03" name="Google Shape;103;p25"/>
          <p:cNvSpPr txBox="1"/>
          <p:nvPr/>
        </p:nvSpPr>
        <p:spPr>
          <a:xfrm>
            <a:off x="7261863" y="2012875"/>
            <a:ext cx="1440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EFEFEF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400">
              <a:solidFill>
                <a:srgbClr val="EFEFEF"/>
              </a:solidFill>
            </a:endParaRPr>
          </a:p>
        </p:txBody>
      </p:sp>
      <p:pic>
        <p:nvPicPr>
          <p:cNvPr id="104" name="Google Shape;1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" y="625561"/>
            <a:ext cx="1440000" cy="3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/>
        </p:nvSpPr>
        <p:spPr>
          <a:xfrm>
            <a:off x="652200" y="919982"/>
            <a:ext cx="3919800" cy="1081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r>
              <a:rPr lang="en" sz="4400" b="1">
                <a:solidFill>
                  <a:srgbClr val="674EA7"/>
                </a:solidFill>
                <a:latin typeface="Varela Round"/>
                <a:cs typeface="Varela Round"/>
              </a:rPr>
              <a:t>Agenda do </a:t>
            </a:r>
            <a:r>
              <a:rPr lang="en" sz="4400" b="1" err="1">
                <a:solidFill>
                  <a:srgbClr val="674EA7"/>
                </a:solidFill>
                <a:latin typeface="Varela Round"/>
                <a:cs typeface="Varela Round"/>
              </a:rPr>
              <a:t>dia</a:t>
            </a:r>
          </a:p>
        </p:txBody>
      </p:sp>
      <p:sp>
        <p:nvSpPr>
          <p:cNvPr id="106" name="Google Shape;106;p25"/>
          <p:cNvSpPr txBox="1"/>
          <p:nvPr/>
        </p:nvSpPr>
        <p:spPr>
          <a:xfrm>
            <a:off x="817238" y="1903381"/>
            <a:ext cx="5287800" cy="792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1450">
                <a:solidFill>
                  <a:srgbClr val="351C75"/>
                </a:solidFill>
                <a:latin typeface="Varela Round"/>
                <a:ea typeface="Montserrat"/>
                <a:cs typeface="Montserrat"/>
                <a:sym typeface="Montserrat"/>
              </a:rPr>
              <a:t>O que </a:t>
            </a:r>
            <a:r>
              <a:rPr lang="en" sz="1450" err="1">
                <a:solidFill>
                  <a:srgbClr val="351C75"/>
                </a:solidFill>
                <a:latin typeface="Varela Round"/>
                <a:ea typeface="Montserrat"/>
                <a:cs typeface="Montserrat"/>
                <a:sym typeface="Montserrat"/>
              </a:rPr>
              <a:t>teremos</a:t>
            </a:r>
            <a:r>
              <a:rPr lang="en" sz="1450">
                <a:solidFill>
                  <a:srgbClr val="351C75"/>
                </a:solidFill>
                <a:latin typeface="Varela Round"/>
                <a:ea typeface="Montserrat"/>
                <a:cs typeface="Montserrat"/>
                <a:sym typeface="Montserrat"/>
              </a:rPr>
              <a:t> </a:t>
            </a:r>
            <a:r>
              <a:rPr lang="en" sz="1450" err="1">
                <a:solidFill>
                  <a:srgbClr val="351C75"/>
                </a:solidFill>
                <a:latin typeface="Varela Round"/>
                <a:ea typeface="Montserrat"/>
                <a:cs typeface="Montserrat"/>
                <a:sym typeface="Montserrat"/>
              </a:rPr>
              <a:t>pra</a:t>
            </a:r>
            <a:r>
              <a:rPr lang="en" sz="1450">
                <a:solidFill>
                  <a:srgbClr val="351C75"/>
                </a:solidFill>
                <a:latin typeface="Varela Round"/>
                <a:ea typeface="Montserrat"/>
                <a:cs typeface="Montserrat"/>
                <a:sym typeface="Montserrat"/>
              </a:rPr>
              <a:t> </a:t>
            </a:r>
            <a:r>
              <a:rPr lang="en" sz="1450" b="1" err="1">
                <a:solidFill>
                  <a:srgbClr val="351C75"/>
                </a:solidFill>
                <a:latin typeface="Varela Round"/>
                <a:ea typeface="Montserrat"/>
                <a:cs typeface="Montserrat"/>
                <a:sym typeface="Montserrat"/>
              </a:rPr>
              <a:t>hoje</a:t>
            </a:r>
            <a:r>
              <a:rPr lang="en" sz="1450" b="1">
                <a:solidFill>
                  <a:srgbClr val="351C75"/>
                </a:solidFill>
                <a:latin typeface="Varela Round"/>
                <a:ea typeface="Montserrat"/>
                <a:cs typeface="Montserrat"/>
                <a:sym typeface="Montserrat"/>
              </a:rPr>
              <a:t> </a:t>
            </a:r>
            <a:r>
              <a:rPr lang="en" sz="1450">
                <a:ea typeface="Montserrat"/>
                <a:sym typeface="Montserrat"/>
              </a:rPr>
              <a:t>📌</a:t>
            </a:r>
            <a:endParaRPr sz="1450" b="1">
              <a:solidFill>
                <a:srgbClr val="351C7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5"/>
          <p:cNvSpPr txBox="1"/>
          <p:nvPr/>
        </p:nvSpPr>
        <p:spPr>
          <a:xfrm>
            <a:off x="1621803" y="2295903"/>
            <a:ext cx="3305541" cy="24144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114999"/>
              </a:lnSpc>
              <a:buChar char="•"/>
            </a:pPr>
            <a:r>
              <a:rPr lang="en" b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É de casa…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" b="1" err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Notícias</a:t>
            </a:r>
            <a:r>
              <a:rPr lang="en" b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 de </a:t>
            </a:r>
            <a:r>
              <a:rPr lang="en" b="1" err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bsb</a:t>
            </a:r>
            <a:endParaRPr lang="en" b="1">
              <a:solidFill>
                <a:srgbClr val="351C75"/>
              </a:solidFill>
              <a:latin typeface="DM Sans"/>
              <a:ea typeface="Montserrat"/>
              <a:cs typeface="Montserrat"/>
            </a:endParaRP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" b="1" err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Aconteceu</a:t>
            </a:r>
            <a:r>
              <a:rPr lang="en" b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 </a:t>
            </a:r>
            <a:r>
              <a:rPr lang="en" b="1" err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esse</a:t>
            </a:r>
            <a:r>
              <a:rPr lang="en" b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 </a:t>
            </a:r>
            <a:r>
              <a:rPr lang="en" b="1" err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mês</a:t>
            </a:r>
            <a:endParaRPr lang="en" b="1">
              <a:solidFill>
                <a:srgbClr val="351C75"/>
              </a:solidFill>
              <a:latin typeface="DM Sans"/>
              <a:ea typeface="Montserrat"/>
              <a:cs typeface="Montserrat"/>
            </a:endParaRP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" b="1">
                <a:solidFill>
                  <a:srgbClr val="351C75"/>
                </a:solidFill>
                <a:latin typeface="DM Sans"/>
                <a:ea typeface="Montserrat"/>
                <a:cs typeface="Montserrat"/>
              </a:rPr>
              <a:t>#orientados_por_dados</a:t>
            </a:r>
            <a:endParaRPr lang="en" b="1">
              <a:solidFill>
                <a:srgbClr val="351C75"/>
              </a:solidFill>
              <a:latin typeface="DM Sans"/>
              <a:ea typeface="Montserrat"/>
            </a:endParaRP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" b="1">
                <a:solidFill>
                  <a:srgbClr val="351C75"/>
                </a:solidFill>
                <a:ea typeface="Montserrat"/>
              </a:rPr>
              <a:t>Pauta Principal</a:t>
            </a:r>
          </a:p>
          <a:p>
            <a:pPr marL="285750" indent="-285750">
              <a:lnSpc>
                <a:spcPct val="114999"/>
              </a:lnSpc>
              <a:buChar char="•"/>
            </a:pPr>
            <a:r>
              <a:rPr lang="en" b="1" err="1">
                <a:solidFill>
                  <a:srgbClr val="351C75"/>
                </a:solidFill>
                <a:ea typeface="Montserrat"/>
              </a:rPr>
              <a:t>Devolvidos</a:t>
            </a:r>
            <a:r>
              <a:rPr lang="en" b="1">
                <a:solidFill>
                  <a:srgbClr val="351C75"/>
                </a:solidFill>
                <a:ea typeface="Montserrat"/>
              </a:rPr>
              <a:t> NPS + </a:t>
            </a:r>
            <a:r>
              <a:rPr lang="en" b="1" err="1">
                <a:solidFill>
                  <a:srgbClr val="351C75"/>
                </a:solidFill>
                <a:ea typeface="Montserrat"/>
              </a:rPr>
              <a:t>Avaliação</a:t>
            </a:r>
            <a:endParaRPr lang="en" b="1">
              <a:solidFill>
                <a:srgbClr val="351C75"/>
              </a:solidFill>
              <a:ea typeface="Montserrat"/>
            </a:endParaRPr>
          </a:p>
          <a:p>
            <a:pPr>
              <a:lnSpc>
                <a:spcPct val="114999"/>
              </a:lnSpc>
            </a:pPr>
            <a:endParaRPr lang="en" b="1">
              <a:solidFill>
                <a:srgbClr val="351C75"/>
              </a:solidFill>
              <a:latin typeface="DM Sans"/>
              <a:ea typeface="Montserrat"/>
              <a:cs typeface="Montserrat"/>
            </a:endParaRPr>
          </a:p>
          <a:p>
            <a:pPr marL="285750" indent="-285750">
              <a:lnSpc>
                <a:spcPct val="114999"/>
              </a:lnSpc>
              <a:buChar char="•"/>
            </a:pPr>
            <a:endParaRPr lang="en" sz="1600" b="1">
              <a:solidFill>
                <a:srgbClr val="351C75"/>
              </a:solidFill>
              <a:latin typeface="DM Sans"/>
              <a:ea typeface="Montserrat"/>
              <a:cs typeface="Montserrat"/>
            </a:endParaRPr>
          </a:p>
          <a:p>
            <a:pPr>
              <a:lnSpc>
                <a:spcPct val="115000"/>
              </a:lnSpc>
            </a:pPr>
            <a:endParaRPr lang="en" sz="1200">
              <a:solidFill>
                <a:srgbClr val="351C75"/>
              </a:solidFill>
              <a:latin typeface="DM Sans"/>
              <a:ea typeface="Montserrat"/>
              <a:cs typeface="Montserrat"/>
            </a:endParaRPr>
          </a:p>
        </p:txBody>
      </p:sp>
      <p:sp>
        <p:nvSpPr>
          <p:cNvPr id="110" name="Google Shape;110;p25"/>
          <p:cNvSpPr txBox="1"/>
          <p:nvPr/>
        </p:nvSpPr>
        <p:spPr>
          <a:xfrm>
            <a:off x="1123761" y="2408269"/>
            <a:ext cx="766313" cy="73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D966"/>
                </a:solidFill>
                <a:latin typeface="Abril Fatface"/>
                <a:ea typeface="Abril Fatface"/>
                <a:cs typeface="Abril Fatface"/>
                <a:sym typeface="Abril Fatface"/>
              </a:rPr>
              <a:t>*</a:t>
            </a:r>
            <a:endParaRPr sz="3600">
              <a:solidFill>
                <a:srgbClr val="FFD966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  <p:extLst>
      <p:ext uri="{BB962C8B-B14F-4D97-AF65-F5344CB8AC3E}">
        <p14:creationId xmlns:p14="http://schemas.microsoft.com/office/powerpoint/2010/main" val="117089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5BB051AE-6EBF-C83E-89BF-06DE6275745A}"/>
              </a:ext>
            </a:extLst>
          </p:cNvPr>
          <p:cNvSpPr txBox="1"/>
          <p:nvPr/>
        </p:nvSpPr>
        <p:spPr>
          <a:xfrm>
            <a:off x="382192" y="240834"/>
            <a:ext cx="72696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#orientados por dados | IPS</a:t>
            </a:r>
            <a:endParaRPr lang="pt-BR" sz="3600" b="1"/>
          </a:p>
        </p:txBody>
      </p:sp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4483713"/>
            <a:ext cx="9144000" cy="708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/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 defTabSz="914378">
                  <a:lnSpc>
                    <a:spcPct val="80000"/>
                  </a:lnSpc>
                  <a:buSzPts val="1100"/>
                </a:pPr>
                <a:r>
                  <a:rPr lang="en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lang="pt-BR"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914378">
                  <a:lnSpc>
                    <a:spcPct val="80000"/>
                  </a:lnSpc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defTabSz="914378">
                  <a:lnSpc>
                    <a:spcPct val="80000"/>
                  </a:lnSpc>
                </a:pPr>
                <a:r>
                  <a:rPr lang="en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C9CAB569-FCDF-D652-FF7B-EED98D02D7CF}"/>
              </a:ext>
            </a:extLst>
          </p:cNvPr>
          <p:cNvSpPr txBox="1"/>
          <p:nvPr/>
        </p:nvSpPr>
        <p:spPr>
          <a:xfrm>
            <a:off x="7887878" y="393758"/>
            <a:ext cx="1029679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@Bia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310811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tângulo 37">
            <a:extLst>
              <a:ext uri="{FF2B5EF4-FFF2-40B4-BE49-F238E27FC236}">
                <a16:creationId xmlns:a16="http://schemas.microsoft.com/office/drawing/2014/main" id="{F6AD8C2A-FCFD-C2A8-A376-5C711F21E1CC}"/>
              </a:ext>
            </a:extLst>
          </p:cNvPr>
          <p:cNvSpPr/>
          <p:nvPr/>
        </p:nvSpPr>
        <p:spPr>
          <a:xfrm>
            <a:off x="406643" y="791308"/>
            <a:ext cx="2447745" cy="3644660"/>
          </a:xfr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5BB051AE-6EBF-C83E-89BF-06DE6275745A}"/>
              </a:ext>
            </a:extLst>
          </p:cNvPr>
          <p:cNvSpPr txBox="1"/>
          <p:nvPr/>
        </p:nvSpPr>
        <p:spPr>
          <a:xfrm>
            <a:off x="408482" y="105533"/>
            <a:ext cx="7269640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25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#nosso contrato</a:t>
            </a:r>
            <a:endParaRPr lang="pt-BR" sz="2500" b="1"/>
          </a:p>
        </p:txBody>
      </p:sp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-1136" y="4548411"/>
            <a:ext cx="9144000" cy="708000"/>
            <a:chOff x="-301925" y="4538796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-301925" y="4538796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/>
              <a:endParaRPr sz="1800"/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096975" y="4645600"/>
              <a:ext cx="1216631" cy="485177"/>
              <a:chOff x="71815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1320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55"/>
                <a:endParaRPr sz="1800"/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181500" y="4493200"/>
                <a:ext cx="1100100" cy="455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 defTabSz="914355">
                  <a:lnSpc>
                    <a:spcPct val="80000"/>
                  </a:lnSpc>
                  <a:buSzPts val="1100"/>
                </a:pPr>
                <a:r>
                  <a:rPr lang="en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914355">
                  <a:lnSpc>
                    <a:spcPct val="80000"/>
                  </a:lnSpc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76321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defTabSz="914355">
                  <a:lnSpc>
                    <a:spcPct val="80000"/>
                  </a:lnSpc>
                </a:pPr>
                <a:r>
                  <a:rPr lang="en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841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18397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BF77FA86-3192-191E-44B4-3AC7BD3AF0BA}"/>
              </a:ext>
            </a:extLst>
          </p:cNvPr>
          <p:cNvSpPr txBox="1"/>
          <p:nvPr/>
        </p:nvSpPr>
        <p:spPr>
          <a:xfrm>
            <a:off x="3628893" y="2334881"/>
            <a:ext cx="521358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>
                <a:solidFill>
                  <a:srgbClr val="5B6659"/>
                </a:solidFill>
                <a:latin typeface="Raleway"/>
              </a:rPr>
              <a:t>Novo Contrato Social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36355A-DBB7-8D38-2C46-482B9274EE37}"/>
              </a:ext>
            </a:extLst>
          </p:cNvPr>
          <p:cNvSpPr/>
          <p:nvPr/>
        </p:nvSpPr>
        <p:spPr>
          <a:xfrm>
            <a:off x="3324224" y="3135883"/>
            <a:ext cx="5819775" cy="444619"/>
          </a:xfrm>
          <a:prstGeom prst="rect">
            <a:avLst/>
          </a:prstGeom>
          <a:solidFill>
            <a:srgbClr val="5B665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pic>
        <p:nvPicPr>
          <p:cNvPr id="29" name="Imagem 4" descr="Uma imagem contendo homem, em pé, segurando, água&#10;&#10;Descrição gerada automaticamente">
            <a:extLst>
              <a:ext uri="{FF2B5EF4-FFF2-40B4-BE49-F238E27FC236}">
                <a16:creationId xmlns:a16="http://schemas.microsoft.com/office/drawing/2014/main" id="{5D31BECE-9C98-AA32-5404-BF8079A7C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92" y="855739"/>
            <a:ext cx="2869694" cy="3438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99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2;p15">
            <a:extLst>
              <a:ext uri="{FF2B5EF4-FFF2-40B4-BE49-F238E27FC236}">
                <a16:creationId xmlns:a16="http://schemas.microsoft.com/office/drawing/2014/main" id="{9EBEC221-A303-E1D6-CCE4-46DFE9DBEF83}"/>
              </a:ext>
            </a:extLst>
          </p:cNvPr>
          <p:cNvSpPr txBox="1"/>
          <p:nvPr/>
        </p:nvSpPr>
        <p:spPr>
          <a:xfrm>
            <a:off x="103585" y="239126"/>
            <a:ext cx="4091264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600" b="1">
                <a:solidFill>
                  <a:srgbClr val="A87AC2"/>
                </a:solidFill>
                <a:latin typeface="Varela Round"/>
                <a:cs typeface="Varela Round"/>
              </a:rPr>
              <a:t>Avaliação </a:t>
            </a:r>
            <a:br>
              <a:rPr lang="pt-BR" sz="3600" b="1">
                <a:latin typeface="Varela Round"/>
                <a:cs typeface="Varela Round"/>
              </a:rPr>
            </a:br>
            <a:r>
              <a:rPr lang="pt-BR" sz="3600" b="1">
                <a:solidFill>
                  <a:srgbClr val="A87AC2"/>
                </a:solidFill>
                <a:latin typeface="Varela Round"/>
                <a:cs typeface="Varela Round"/>
              </a:rPr>
              <a:t>Planeja Equipe </a:t>
            </a:r>
            <a:br>
              <a:rPr lang="pt-BR" sz="3600" b="1">
                <a:latin typeface="Varela Round"/>
                <a:cs typeface="Varela Round"/>
              </a:rPr>
            </a:br>
            <a:r>
              <a:rPr lang="pt-BR" sz="3600" b="1">
                <a:solidFill>
                  <a:srgbClr val="A87AC2"/>
                </a:solidFill>
                <a:latin typeface="Varela Round"/>
                <a:cs typeface="Varela Round"/>
              </a:rPr>
              <a:t>Setembro</a:t>
            </a:r>
          </a:p>
        </p:txBody>
      </p:sp>
      <p:pic>
        <p:nvPicPr>
          <p:cNvPr id="7" name="Imagem 30" descr="Forma&#10;&#10;Descrição gerada automaticamente">
            <a:extLst>
              <a:ext uri="{FF2B5EF4-FFF2-40B4-BE49-F238E27FC236}">
                <a16:creationId xmlns:a16="http://schemas.microsoft.com/office/drawing/2014/main" id="{3D8892E6-D2F0-60F9-6153-450C143B5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-287906"/>
            <a:ext cx="2603021" cy="2603021"/>
          </a:xfrm>
          <a:prstGeom prst="rect">
            <a:avLst/>
          </a:prstGeom>
        </p:spPr>
      </p:pic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6FAC01D2-709C-4A90-7048-A85FCA2BECFA}"/>
              </a:ext>
            </a:extLst>
          </p:cNvPr>
          <p:cNvSpPr/>
          <p:nvPr/>
        </p:nvSpPr>
        <p:spPr>
          <a:xfrm>
            <a:off x="0" y="4430966"/>
            <a:ext cx="91440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3C20014F-45C9-63CF-29F2-0E9363857A60}"/>
              </a:ext>
            </a:extLst>
          </p:cNvPr>
          <p:cNvSpPr txBox="1"/>
          <p:nvPr/>
        </p:nvSpPr>
        <p:spPr>
          <a:xfrm>
            <a:off x="5592275" y="4645600"/>
            <a:ext cx="1100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B4A7D6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2100">
              <a:solidFill>
                <a:srgbClr val="B4A7D6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B4A7D6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4" name="Google Shape;78;p15">
            <a:extLst>
              <a:ext uri="{FF2B5EF4-FFF2-40B4-BE49-F238E27FC236}">
                <a16:creationId xmlns:a16="http://schemas.microsoft.com/office/drawing/2014/main" id="{1D3045F9-0370-54F5-0F05-9DBD4ACF45B9}"/>
              </a:ext>
            </a:extLst>
          </p:cNvPr>
          <p:cNvSpPr txBox="1"/>
          <p:nvPr/>
        </p:nvSpPr>
        <p:spPr>
          <a:xfrm>
            <a:off x="6042968" y="4872275"/>
            <a:ext cx="649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B4A7D6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500">
              <a:solidFill>
                <a:srgbClr val="B4A7D6"/>
              </a:solidFill>
            </a:endParaRPr>
          </a:p>
        </p:txBody>
      </p:sp>
      <p:pic>
        <p:nvPicPr>
          <p:cNvPr id="16" name="Google Shape;79;p15">
            <a:extLst>
              <a:ext uri="{FF2B5EF4-FFF2-40B4-BE49-F238E27FC236}">
                <a16:creationId xmlns:a16="http://schemas.microsoft.com/office/drawing/2014/main" id="{F95776FE-FEA5-D908-C648-6F98C35808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400" y="4645612"/>
            <a:ext cx="1360476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0;p1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7717700-68CE-AC99-9C8A-F556A41CAF08}"/>
              </a:ext>
            </a:extLst>
          </p:cNvPr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2335077" y="4542086"/>
            <a:ext cx="1537777" cy="5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76;p15">
            <a:extLst>
              <a:ext uri="{FF2B5EF4-FFF2-40B4-BE49-F238E27FC236}">
                <a16:creationId xmlns:a16="http://schemas.microsoft.com/office/drawing/2014/main" id="{BBC79CE8-23DC-F503-20B5-7F0FA02CA052}"/>
              </a:ext>
            </a:extLst>
          </p:cNvPr>
          <p:cNvSpPr/>
          <p:nvPr/>
        </p:nvSpPr>
        <p:spPr>
          <a:xfrm>
            <a:off x="6564372" y="4617552"/>
            <a:ext cx="266100" cy="2586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1;p15">
            <a:extLst>
              <a:ext uri="{FF2B5EF4-FFF2-40B4-BE49-F238E27FC236}">
                <a16:creationId xmlns:a16="http://schemas.microsoft.com/office/drawing/2014/main" id="{F14C6663-8B7D-4218-9555-352BB21B9CF6}"/>
              </a:ext>
            </a:extLst>
          </p:cNvPr>
          <p:cNvSpPr txBox="1"/>
          <p:nvPr/>
        </p:nvSpPr>
        <p:spPr>
          <a:xfrm>
            <a:off x="8150406" y="3935686"/>
            <a:ext cx="105124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@Karla</a:t>
            </a:r>
            <a:endParaRPr lang="pt-BR" b="1"/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2EA5079B-9E78-41C0-C891-61DDDF9FF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999" y="1552898"/>
            <a:ext cx="3854002" cy="23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FAA8112-0F2F-6AAD-A47F-A1DAD7765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730" y="-212424"/>
            <a:ext cx="5794793" cy="5827142"/>
          </a:xfrm>
          <a:prstGeom prst="rect">
            <a:avLst/>
          </a:prstGeom>
        </p:spPr>
      </p:pic>
      <p:sp>
        <p:nvSpPr>
          <p:cNvPr id="5" name="Google Shape;91;p16">
            <a:extLst>
              <a:ext uri="{FF2B5EF4-FFF2-40B4-BE49-F238E27FC236}">
                <a16:creationId xmlns:a16="http://schemas.microsoft.com/office/drawing/2014/main" id="{0613C127-D07D-43DC-6FE2-D16C0EEF657A}"/>
              </a:ext>
            </a:extLst>
          </p:cNvPr>
          <p:cNvSpPr txBox="1"/>
          <p:nvPr/>
        </p:nvSpPr>
        <p:spPr>
          <a:xfrm>
            <a:off x="-637164" y="357126"/>
            <a:ext cx="44661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3600" b="1">
                <a:solidFill>
                  <a:srgbClr val="F3F3F3"/>
                </a:solidFill>
                <a:latin typeface="Varela Round"/>
                <a:ea typeface="Varela Round"/>
                <a:cs typeface="Varela Round"/>
                <a:sym typeface="Varela Round"/>
              </a:rPr>
              <a:t>Avalie nosso Planeja</a:t>
            </a:r>
            <a:endParaRPr lang="pt-BR" sz="3600" b="1">
              <a:solidFill>
                <a:srgbClr val="F3F3F3"/>
              </a:solidFill>
              <a:latin typeface="Varela Round"/>
              <a:ea typeface="Varela Round"/>
              <a:cs typeface="Varela Round"/>
            </a:endParaRPr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2145ACEB-B2DF-63D8-389E-8188FAEA3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986" y="1657418"/>
            <a:ext cx="1931831" cy="1949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9144000" cy="1221556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26" name="Imagem 26">
            <a:extLst>
              <a:ext uri="{FF2B5EF4-FFF2-40B4-BE49-F238E27FC236}">
                <a16:creationId xmlns:a16="http://schemas.microsoft.com/office/drawing/2014/main" id="{16141DB5-571E-9807-C2AB-421DDFEDD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" y="1435054"/>
            <a:ext cx="810884" cy="451063"/>
          </a:xfrm>
          <a:prstGeom prst="rect">
            <a:avLst/>
          </a:prstGeom>
        </p:spPr>
      </p:pic>
      <p:pic>
        <p:nvPicPr>
          <p:cNvPr id="30" name="Imagem 26">
            <a:extLst>
              <a:ext uri="{FF2B5EF4-FFF2-40B4-BE49-F238E27FC236}">
                <a16:creationId xmlns:a16="http://schemas.microsoft.com/office/drawing/2014/main" id="{E8CCC03B-8C4A-039D-BF02-F03B0EC9F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548" y="1435054"/>
            <a:ext cx="810884" cy="451063"/>
          </a:xfrm>
          <a:prstGeom prst="rect">
            <a:avLst/>
          </a:prstGeom>
        </p:spPr>
      </p:pic>
      <p:pic>
        <p:nvPicPr>
          <p:cNvPr id="32" name="Imagem 26">
            <a:extLst>
              <a:ext uri="{FF2B5EF4-FFF2-40B4-BE49-F238E27FC236}">
                <a16:creationId xmlns:a16="http://schemas.microsoft.com/office/drawing/2014/main" id="{E025B261-3F65-1A94-375C-E622252AC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2" y="3289733"/>
            <a:ext cx="810884" cy="451063"/>
          </a:xfrm>
          <a:prstGeom prst="rect">
            <a:avLst/>
          </a:prstGeom>
        </p:spPr>
      </p:pic>
      <p:grpSp>
        <p:nvGrpSpPr>
          <p:cNvPr id="12" name="Google Shape;73;p15">
            <a:extLst>
              <a:ext uri="{FF2B5EF4-FFF2-40B4-BE49-F238E27FC236}">
                <a16:creationId xmlns:a16="http://schemas.microsoft.com/office/drawing/2014/main" id="{EA695674-F289-3B9E-4361-D3F51AEE9FEB}"/>
              </a:ext>
            </a:extLst>
          </p:cNvPr>
          <p:cNvGrpSpPr/>
          <p:nvPr/>
        </p:nvGrpSpPr>
        <p:grpSpPr>
          <a:xfrm>
            <a:off x="0" y="4409400"/>
            <a:ext cx="9144000" cy="786173"/>
            <a:chOff x="0" y="4344702"/>
            <a:chExt cx="9144000" cy="786173"/>
          </a:xfrm>
        </p:grpSpPr>
        <p:sp>
          <p:nvSpPr>
            <p:cNvPr id="4" name="Google Shape;74;p15">
              <a:extLst>
                <a:ext uri="{FF2B5EF4-FFF2-40B4-BE49-F238E27FC236}">
                  <a16:creationId xmlns:a16="http://schemas.microsoft.com/office/drawing/2014/main" id="{85C1D770-BCDC-CA2F-C41B-1865EDAAD6F0}"/>
                </a:ext>
              </a:extLst>
            </p:cNvPr>
            <p:cNvSpPr/>
            <p:nvPr/>
          </p:nvSpPr>
          <p:spPr>
            <a:xfrm>
              <a:off x="0" y="4344702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75;p15">
              <a:extLst>
                <a:ext uri="{FF2B5EF4-FFF2-40B4-BE49-F238E27FC236}">
                  <a16:creationId xmlns:a16="http://schemas.microsoft.com/office/drawing/2014/main" id="{D7BBC18B-42A8-4D88-2AE0-825194F4974C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275"/>
              <a:chOff x="7676800" y="4493200"/>
              <a:chExt cx="1216631" cy="485275"/>
            </a:xfrm>
          </p:grpSpPr>
          <p:sp>
            <p:nvSpPr>
              <p:cNvPr id="9" name="Google Shape;76;p15">
                <a:extLst>
                  <a:ext uri="{FF2B5EF4-FFF2-40B4-BE49-F238E27FC236}">
                    <a16:creationId xmlns:a16="http://schemas.microsoft.com/office/drawing/2014/main" id="{2A1E48B8-BB7E-AE11-376C-C538E5C15488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7;p15">
                <a:extLst>
                  <a:ext uri="{FF2B5EF4-FFF2-40B4-BE49-F238E27FC236}">
                    <a16:creationId xmlns:a16="http://schemas.microsoft.com/office/drawing/2014/main" id="{12DDAA30-6F6B-4740-8D17-9BE47A5A9DBE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7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pt-BR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11" name="Google Shape;78;p15">
                <a:extLst>
                  <a:ext uri="{FF2B5EF4-FFF2-40B4-BE49-F238E27FC236}">
                    <a16:creationId xmlns:a16="http://schemas.microsoft.com/office/drawing/2014/main" id="{FAF81423-9C3F-07C0-EBC7-1067042688AC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6" name="Google Shape;79;p15">
              <a:extLst>
                <a:ext uri="{FF2B5EF4-FFF2-40B4-BE49-F238E27FC236}">
                  <a16:creationId xmlns:a16="http://schemas.microsoft.com/office/drawing/2014/main" id="{B1E5661D-02DD-24C0-C1E1-E5BD255EE2D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80;p15">
              <a:extLst>
                <a:ext uri="{FF2B5EF4-FFF2-40B4-BE49-F238E27FC236}">
                  <a16:creationId xmlns:a16="http://schemas.microsoft.com/office/drawing/2014/main" id="{01424CB2-E67F-E9F4-2483-3A15C921826B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72;p15">
            <a:extLst>
              <a:ext uri="{FF2B5EF4-FFF2-40B4-BE49-F238E27FC236}">
                <a16:creationId xmlns:a16="http://schemas.microsoft.com/office/drawing/2014/main" id="{578C3388-8879-90A4-816C-C926A4447453}"/>
              </a:ext>
            </a:extLst>
          </p:cNvPr>
          <p:cNvSpPr txBox="1"/>
          <p:nvPr/>
        </p:nvSpPr>
        <p:spPr>
          <a:xfrm>
            <a:off x="-4242" y="-4491"/>
            <a:ext cx="11736424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2000" b="1">
                <a:solidFill>
                  <a:schemeClr val="bg1"/>
                </a:solidFill>
                <a:latin typeface="Varela Round"/>
                <a:cs typeface="Varela Round"/>
              </a:rPr>
              <a:t>Avaliação </a:t>
            </a:r>
            <a:br>
              <a:rPr lang="pt-BR" sz="2000" b="1">
                <a:latin typeface="Varela Round"/>
                <a:cs typeface="Varela Round"/>
              </a:rPr>
            </a:br>
            <a:r>
              <a:rPr lang="pt-BR" sz="2000" b="1">
                <a:solidFill>
                  <a:schemeClr val="bg1"/>
                </a:solidFill>
                <a:latin typeface="Varela Round"/>
                <a:cs typeface="Varela Round"/>
              </a:rPr>
              <a:t>Planeja Equipe </a:t>
            </a:r>
            <a:br>
              <a:rPr lang="pt-BR" sz="2000" b="1">
                <a:latin typeface="Varela Round"/>
                <a:cs typeface="Varela Round"/>
              </a:rPr>
            </a:br>
            <a:r>
              <a:rPr lang="pt-BR" sz="2000" b="1">
                <a:solidFill>
                  <a:schemeClr val="bg1"/>
                </a:solidFill>
                <a:latin typeface="Varela Round"/>
                <a:cs typeface="Varela Round"/>
              </a:rPr>
              <a:t>Setembro</a:t>
            </a:r>
          </a:p>
        </p:txBody>
      </p:sp>
      <p:sp>
        <p:nvSpPr>
          <p:cNvPr id="13" name="Google Shape;81;p15">
            <a:extLst>
              <a:ext uri="{FF2B5EF4-FFF2-40B4-BE49-F238E27FC236}">
                <a16:creationId xmlns:a16="http://schemas.microsoft.com/office/drawing/2014/main" id="{CE73D791-C818-99C1-7736-1AD0E6DEC802}"/>
              </a:ext>
            </a:extLst>
          </p:cNvPr>
          <p:cNvSpPr txBox="1"/>
          <p:nvPr/>
        </p:nvSpPr>
        <p:spPr>
          <a:xfrm>
            <a:off x="8258236" y="-116"/>
            <a:ext cx="105124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@Karla</a:t>
            </a:r>
            <a:endParaRPr lang="pt-BR" b="1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161DAD1-2C43-0713-2A3F-5F5ED5C07108}"/>
              </a:ext>
            </a:extLst>
          </p:cNvPr>
          <p:cNvSpPr txBox="1"/>
          <p:nvPr/>
        </p:nvSpPr>
        <p:spPr>
          <a:xfrm>
            <a:off x="917070" y="1400765"/>
            <a:ext cx="347644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212121"/>
                </a:solidFill>
                <a:latin typeface="Segoe UI"/>
                <a:cs typeface="Segoe UI"/>
              </a:rPr>
              <a:t>Tema de sustentabilidade merece mais planejas… ideias de como é o que podemos fazer</a:t>
            </a:r>
            <a:endParaRPr lang="pt-BR" sz="1800">
              <a:latin typeface="Segoe UI"/>
              <a:cs typeface="Segoe U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4D57C39-E669-389A-152F-4E8E1A6BBE61}"/>
              </a:ext>
            </a:extLst>
          </p:cNvPr>
          <p:cNvSpPr txBox="1"/>
          <p:nvPr/>
        </p:nvSpPr>
        <p:spPr>
          <a:xfrm>
            <a:off x="903618" y="2364715"/>
            <a:ext cx="409107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Segoe UI"/>
                <a:cs typeface="Segoe UI"/>
              </a:rPr>
              <a:t>Adorei! Discussão interessante e importante.</a:t>
            </a:r>
          </a:p>
        </p:txBody>
      </p:sp>
      <p:pic>
        <p:nvPicPr>
          <p:cNvPr id="17" name="Imagem 26">
            <a:extLst>
              <a:ext uri="{FF2B5EF4-FFF2-40B4-BE49-F238E27FC236}">
                <a16:creationId xmlns:a16="http://schemas.microsoft.com/office/drawing/2014/main" id="{B101E097-312E-7D3B-462F-DEB90C80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" y="2362392"/>
            <a:ext cx="810884" cy="45106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7D9CFDC-F1A1-351C-FA3C-451C77205AC4}"/>
              </a:ext>
            </a:extLst>
          </p:cNvPr>
          <p:cNvSpPr txBox="1"/>
          <p:nvPr/>
        </p:nvSpPr>
        <p:spPr>
          <a:xfrm>
            <a:off x="840561" y="3290616"/>
            <a:ext cx="804977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Segoe UI"/>
                <a:cs typeface="Segoe UI"/>
              </a:rPr>
              <a:t>Sugiro que a discussão do livro tenha mais tempo e que possa ser direcionada por pessoas que tenham certo interesse e/ou domínio do assunto. Neste mês, a discussão foi a melhor que já presenciei.</a:t>
            </a:r>
          </a:p>
          <a:p>
            <a:endParaRPr lang="pt-BR" sz="1600">
              <a:latin typeface="Segoe UI"/>
              <a:cs typeface="Segoe UI"/>
            </a:endParaRPr>
          </a:p>
          <a:p>
            <a:endParaRPr lang="pt-BR">
              <a:latin typeface="Segoe UI"/>
              <a:cs typeface="Segoe UI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563E109-2013-DC75-E45E-8CAC033FC871}"/>
              </a:ext>
            </a:extLst>
          </p:cNvPr>
          <p:cNvSpPr txBox="1"/>
          <p:nvPr/>
        </p:nvSpPr>
        <p:spPr>
          <a:xfrm>
            <a:off x="5792020" y="1362770"/>
            <a:ext cx="318920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Segoe UI"/>
                <a:cs typeface="Segoe UI"/>
              </a:rPr>
              <a:t>Seria legal deixar marcado duas horas, para não exceder a expectativa de tempo.</a:t>
            </a:r>
          </a:p>
        </p:txBody>
      </p:sp>
      <p:pic>
        <p:nvPicPr>
          <p:cNvPr id="19" name="Imagem 26">
            <a:extLst>
              <a:ext uri="{FF2B5EF4-FFF2-40B4-BE49-F238E27FC236}">
                <a16:creationId xmlns:a16="http://schemas.microsoft.com/office/drawing/2014/main" id="{EB453DAB-303B-196B-59D8-23286B71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31" y="2340827"/>
            <a:ext cx="810884" cy="45106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F93526-F508-5E4D-4547-B475918D75F3}"/>
              </a:ext>
            </a:extLst>
          </p:cNvPr>
          <p:cNvSpPr txBox="1"/>
          <p:nvPr/>
        </p:nvSpPr>
        <p:spPr>
          <a:xfrm>
            <a:off x="5802803" y="2268543"/>
            <a:ext cx="318920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rgbClr val="212121"/>
                </a:solidFill>
                <a:latin typeface="Segoe UI"/>
                <a:cs typeface="Segoe UI"/>
              </a:rPr>
              <a:t>Todos terem o livro pra podermos participar. E talvez começar um pouco mais cedo pra que todos possam ficar até o final</a:t>
            </a:r>
            <a:endParaRPr lang="pt-BR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56233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;p15">
            <a:extLst>
              <a:ext uri="{FF2B5EF4-FFF2-40B4-BE49-F238E27FC236}">
                <a16:creationId xmlns:a16="http://schemas.microsoft.com/office/drawing/2014/main" id="{5BB051AE-6EBF-C83E-89BF-06DE6275745A}"/>
              </a:ext>
            </a:extLst>
          </p:cNvPr>
          <p:cNvSpPr txBox="1"/>
          <p:nvPr/>
        </p:nvSpPr>
        <p:spPr>
          <a:xfrm>
            <a:off x="382192" y="240834"/>
            <a:ext cx="726964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pt-BR" sz="3600" b="1">
                <a:solidFill>
                  <a:srgbClr val="674EA7"/>
                </a:solidFill>
                <a:latin typeface="Varela Round"/>
                <a:cs typeface="Varela Round"/>
                <a:sym typeface="Varela Round"/>
              </a:rPr>
              <a:t>#caixinha</a:t>
            </a:r>
            <a:endParaRPr lang="pt-BR" sz="3600" b="1"/>
          </a:p>
        </p:txBody>
      </p:sp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4483713"/>
            <a:ext cx="9144000" cy="708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/>
              <a:endParaRPr/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378"/>
                <a:endParaRPr/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algn="ctr" defTabSz="914378">
                  <a:lnSpc>
                    <a:spcPct val="80000"/>
                  </a:lnSpc>
                  <a:buSzPts val="1100"/>
                </a:pPr>
                <a:r>
                  <a:rPr lang="en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lang="pt-BR"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914378">
                  <a:lnSpc>
                    <a:spcPct val="80000"/>
                  </a:lnSpc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defTabSz="914378">
                  <a:lnSpc>
                    <a:spcPct val="80000"/>
                  </a:lnSpc>
                </a:pPr>
                <a:r>
                  <a:rPr lang="en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m 4" descr="Código QR&#10;&#10;Descrição gerada automaticamente">
            <a:extLst>
              <a:ext uri="{FF2B5EF4-FFF2-40B4-BE49-F238E27FC236}">
                <a16:creationId xmlns:a16="http://schemas.microsoft.com/office/drawing/2014/main" id="{1427A0A5-27E7-A998-A895-EA787C324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18" y="930575"/>
            <a:ext cx="3260784" cy="32823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D65DCB-25E9-157F-352B-6591966E6ED9}"/>
              </a:ext>
            </a:extLst>
          </p:cNvPr>
          <p:cNvSpPr txBox="1"/>
          <p:nvPr/>
        </p:nvSpPr>
        <p:spPr>
          <a:xfrm>
            <a:off x="4289198" y="2346875"/>
            <a:ext cx="25602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br>
              <a:rPr lang="pt-BR" b="1">
                <a:latin typeface="DM Sans"/>
              </a:rPr>
            </a:br>
            <a:r>
              <a:rPr lang="pt-BR" b="1">
                <a:solidFill>
                  <a:srgbClr val="351C75"/>
                </a:solidFill>
                <a:latin typeface="DM Sans"/>
              </a:rPr>
              <a:t>Saldo: 256,65</a:t>
            </a:r>
          </a:p>
        </p:txBody>
      </p:sp>
    </p:spTree>
    <p:extLst>
      <p:ext uri="{BB962C8B-B14F-4D97-AF65-F5344CB8AC3E}">
        <p14:creationId xmlns:p14="http://schemas.microsoft.com/office/powerpoint/2010/main" val="4180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6359495" y="4392546"/>
            <a:ext cx="266100" cy="258600"/>
          </a:xfrm>
          <a:prstGeom prst="roundRect">
            <a:avLst>
              <a:gd name="adj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387398" y="4345113"/>
            <a:ext cx="1100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F3F3F3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2100">
              <a:solidFill>
                <a:srgbClr val="F3F3F3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F3F3F3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859657" y="4582571"/>
            <a:ext cx="649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3F3F3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500">
              <a:solidFill>
                <a:srgbClr val="F3F3F3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485" y="4345125"/>
            <a:ext cx="1360476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2410558" y="4295514"/>
            <a:ext cx="1537777" cy="5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-76447" y="497305"/>
            <a:ext cx="44661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pt-BR" sz="3600" b="1">
                <a:solidFill>
                  <a:srgbClr val="F3F3F3"/>
                </a:solidFill>
                <a:latin typeface="Varela Round"/>
                <a:ea typeface="Varela Round"/>
                <a:cs typeface="Varela Round"/>
                <a:sym typeface="Varela Round"/>
              </a:rPr>
              <a:t>Hora da foto!</a:t>
            </a:r>
            <a:endParaRPr lang="pt-BR" sz="3600" b="1">
              <a:solidFill>
                <a:srgbClr val="F3F3F3"/>
              </a:solidFill>
              <a:latin typeface="Varela Round"/>
              <a:ea typeface="Varela Round"/>
              <a:cs typeface="Varela Round"/>
            </a:endParaRPr>
          </a:p>
        </p:txBody>
      </p:sp>
      <p:pic>
        <p:nvPicPr>
          <p:cNvPr id="2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6E2ABBCD-665D-5267-CA03-FECE9E4C3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8834" y="186545"/>
            <a:ext cx="3983248" cy="39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4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6542806" y="3691650"/>
            <a:ext cx="266100" cy="258600"/>
          </a:xfrm>
          <a:prstGeom prst="roundRect">
            <a:avLst>
              <a:gd name="adj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592275" y="3655000"/>
            <a:ext cx="1100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F3F3F3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2100">
              <a:solidFill>
                <a:srgbClr val="F3F3F3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F3F3F3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042968" y="3881675"/>
            <a:ext cx="649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3F3F3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500">
              <a:solidFill>
                <a:srgbClr val="F3F3F3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400" y="3655012"/>
            <a:ext cx="1360476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2335077" y="3551486"/>
            <a:ext cx="1537777" cy="5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1929195" y="1791269"/>
            <a:ext cx="5177778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3F3F3"/>
                </a:solidFill>
                <a:latin typeface="Varela Round"/>
                <a:ea typeface="Varela Round"/>
                <a:cs typeface="Varela Round"/>
                <a:sym typeface="Varela Round"/>
              </a:rPr>
              <a:t>Muito Obrigada, até a próxima!</a:t>
            </a:r>
            <a:endParaRPr sz="3600">
              <a:solidFill>
                <a:srgbClr val="F3F3F3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202347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9000" b="-9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>
            <a:off x="1258" y="-162"/>
            <a:ext cx="9144000" cy="5143800"/>
          </a:xfrm>
          <a:prstGeom prst="rect">
            <a:avLst/>
          </a:prstGeom>
          <a:solidFill>
            <a:srgbClr val="D9D2E9">
              <a:alpha val="84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>
              <a:solidFill>
                <a:srgbClr val="A87AC2"/>
              </a:solidFill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4831750" y="2796369"/>
            <a:ext cx="629100" cy="6114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2910553" y="2934701"/>
            <a:ext cx="24330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600">
                <a:solidFill>
                  <a:srgbClr val="FFFFFF"/>
                </a:solidFill>
                <a:latin typeface="Varela Round"/>
                <a:ea typeface="Sniglet"/>
                <a:cs typeface="Sniglet"/>
                <a:sym typeface="Sniglet"/>
              </a:rPr>
              <a:t>digital</a:t>
            </a:r>
            <a:endParaRPr lang="pt-BR" sz="3600">
              <a:solidFill>
                <a:srgbClr val="FFFFFF"/>
              </a:solidFill>
              <a:latin typeface="Varela Round"/>
              <a:ea typeface="Sniglet"/>
              <a:cs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297412" y="3407775"/>
            <a:ext cx="1440000" cy="2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58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6FAC01D2-709C-4A90-7048-A85FCA2BECFA}"/>
              </a:ext>
            </a:extLst>
          </p:cNvPr>
          <p:cNvSpPr/>
          <p:nvPr/>
        </p:nvSpPr>
        <p:spPr>
          <a:xfrm>
            <a:off x="0" y="4430966"/>
            <a:ext cx="91440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3C20014F-45C9-63CF-29F2-0E9363857A60}"/>
              </a:ext>
            </a:extLst>
          </p:cNvPr>
          <p:cNvSpPr txBox="1"/>
          <p:nvPr/>
        </p:nvSpPr>
        <p:spPr>
          <a:xfrm>
            <a:off x="5592275" y="4645600"/>
            <a:ext cx="1100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B4A7D6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2100">
              <a:solidFill>
                <a:srgbClr val="B4A7D6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B4A7D6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4" name="Google Shape;78;p15">
            <a:extLst>
              <a:ext uri="{FF2B5EF4-FFF2-40B4-BE49-F238E27FC236}">
                <a16:creationId xmlns:a16="http://schemas.microsoft.com/office/drawing/2014/main" id="{1D3045F9-0370-54F5-0F05-9DBD4ACF45B9}"/>
              </a:ext>
            </a:extLst>
          </p:cNvPr>
          <p:cNvSpPr txBox="1"/>
          <p:nvPr/>
        </p:nvSpPr>
        <p:spPr>
          <a:xfrm>
            <a:off x="6042968" y="4872275"/>
            <a:ext cx="649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B4A7D6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500">
              <a:solidFill>
                <a:srgbClr val="B4A7D6"/>
              </a:solidFill>
            </a:endParaRPr>
          </a:p>
        </p:txBody>
      </p:sp>
      <p:pic>
        <p:nvPicPr>
          <p:cNvPr id="16" name="Google Shape;79;p15">
            <a:extLst>
              <a:ext uri="{FF2B5EF4-FFF2-40B4-BE49-F238E27FC236}">
                <a16:creationId xmlns:a16="http://schemas.microsoft.com/office/drawing/2014/main" id="{F95776FE-FEA5-D908-C648-6F98C3580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400" y="4645612"/>
            <a:ext cx="1360476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0;p1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7717700-68CE-AC99-9C8A-F556A41CAF08}"/>
              </a:ext>
            </a:extLst>
          </p:cNvPr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2335077" y="4542086"/>
            <a:ext cx="1537777" cy="5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76;p15">
            <a:extLst>
              <a:ext uri="{FF2B5EF4-FFF2-40B4-BE49-F238E27FC236}">
                <a16:creationId xmlns:a16="http://schemas.microsoft.com/office/drawing/2014/main" id="{BBC79CE8-23DC-F503-20B5-7F0FA02CA052}"/>
              </a:ext>
            </a:extLst>
          </p:cNvPr>
          <p:cNvSpPr/>
          <p:nvPr/>
        </p:nvSpPr>
        <p:spPr>
          <a:xfrm>
            <a:off x="6564372" y="4617552"/>
            <a:ext cx="266100" cy="2586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CB6AC56-4334-8BF5-9919-269CEA9E3793}"/>
              </a:ext>
            </a:extLst>
          </p:cNvPr>
          <p:cNvSpPr txBox="1"/>
          <p:nvPr/>
        </p:nvSpPr>
        <p:spPr>
          <a:xfrm>
            <a:off x="227452" y="420722"/>
            <a:ext cx="32194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solidFill>
                  <a:srgbClr val="FFFFFF"/>
                </a:solidFill>
                <a:latin typeface="Varela Round"/>
              </a:rPr>
              <a:t>Bem </a:t>
            </a:r>
            <a:r>
              <a:rPr lang="en-US" sz="3600" b="1" err="1">
                <a:solidFill>
                  <a:srgbClr val="FFFFFF"/>
                </a:solidFill>
                <a:latin typeface="Varela Round"/>
              </a:rPr>
              <a:t>vind@s</a:t>
            </a:r>
          </a:p>
        </p:txBody>
      </p:sp>
      <p:sp>
        <p:nvSpPr>
          <p:cNvPr id="5" name="Google Shape;81;p15">
            <a:extLst>
              <a:ext uri="{FF2B5EF4-FFF2-40B4-BE49-F238E27FC236}">
                <a16:creationId xmlns:a16="http://schemas.microsoft.com/office/drawing/2014/main" id="{5607F7DB-17AD-874C-72FD-94AB907C868A}"/>
              </a:ext>
            </a:extLst>
          </p:cNvPr>
          <p:cNvSpPr txBox="1"/>
          <p:nvPr/>
        </p:nvSpPr>
        <p:spPr>
          <a:xfrm>
            <a:off x="7969491" y="73768"/>
            <a:ext cx="1115944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@Lyvia</a:t>
            </a:r>
            <a:endParaRPr lang="pt-BR" sz="1700" b="1">
              <a:solidFill>
                <a:schemeClr val="tx2">
                  <a:lumMod val="50000"/>
                </a:schemeClr>
              </a:solidFill>
              <a:latin typeface="DM Sans"/>
            </a:endParaRPr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92BE4169-542D-2CF2-30A0-2FC3FC2AC2CB}"/>
              </a:ext>
            </a:extLst>
          </p:cNvPr>
          <p:cNvSpPr txBox="1"/>
          <p:nvPr/>
        </p:nvSpPr>
        <p:spPr>
          <a:xfrm>
            <a:off x="2879905" y="1885315"/>
            <a:ext cx="3369595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b="1">
                <a:solidFill>
                  <a:schemeClr val="tx2">
                    <a:lumMod val="50000"/>
                  </a:schemeClr>
                </a:solidFill>
                <a:latin typeface="DM Sans"/>
              </a:rPr>
              <a:t>Não temos </a:t>
            </a:r>
            <a:r>
              <a:rPr lang="pt-BR" sz="3200" b="1" err="1">
                <a:solidFill>
                  <a:schemeClr val="tx2">
                    <a:lumMod val="50000"/>
                  </a:schemeClr>
                </a:solidFill>
                <a:latin typeface="DM Sans"/>
              </a:rPr>
              <a:t>ninguem</a:t>
            </a:r>
            <a:r>
              <a:rPr lang="pt-BR" sz="3200" b="1">
                <a:solidFill>
                  <a:schemeClr val="tx2">
                    <a:lumMod val="50000"/>
                  </a:schemeClr>
                </a:solidFill>
                <a:latin typeface="DM Sans"/>
              </a:rPr>
              <a:t> né? </a:t>
            </a:r>
          </a:p>
        </p:txBody>
      </p:sp>
    </p:spTree>
    <p:extLst>
      <p:ext uri="{BB962C8B-B14F-4D97-AF65-F5344CB8AC3E}">
        <p14:creationId xmlns:p14="http://schemas.microsoft.com/office/powerpoint/2010/main" val="187011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6FAC01D2-709C-4A90-7048-A85FCA2BECFA}"/>
              </a:ext>
            </a:extLst>
          </p:cNvPr>
          <p:cNvSpPr/>
          <p:nvPr/>
        </p:nvSpPr>
        <p:spPr>
          <a:xfrm>
            <a:off x="0" y="4430966"/>
            <a:ext cx="91440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3C20014F-45C9-63CF-29F2-0E9363857A60}"/>
              </a:ext>
            </a:extLst>
          </p:cNvPr>
          <p:cNvSpPr txBox="1"/>
          <p:nvPr/>
        </p:nvSpPr>
        <p:spPr>
          <a:xfrm>
            <a:off x="5592275" y="4645600"/>
            <a:ext cx="1100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B4A7D6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2100">
              <a:solidFill>
                <a:srgbClr val="B4A7D6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B4A7D6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4" name="Google Shape;78;p15">
            <a:extLst>
              <a:ext uri="{FF2B5EF4-FFF2-40B4-BE49-F238E27FC236}">
                <a16:creationId xmlns:a16="http://schemas.microsoft.com/office/drawing/2014/main" id="{1D3045F9-0370-54F5-0F05-9DBD4ACF45B9}"/>
              </a:ext>
            </a:extLst>
          </p:cNvPr>
          <p:cNvSpPr txBox="1"/>
          <p:nvPr/>
        </p:nvSpPr>
        <p:spPr>
          <a:xfrm>
            <a:off x="6042968" y="4872275"/>
            <a:ext cx="649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B4A7D6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500">
              <a:solidFill>
                <a:srgbClr val="B4A7D6"/>
              </a:solidFill>
            </a:endParaRPr>
          </a:p>
        </p:txBody>
      </p:sp>
      <p:pic>
        <p:nvPicPr>
          <p:cNvPr id="16" name="Google Shape;79;p15">
            <a:extLst>
              <a:ext uri="{FF2B5EF4-FFF2-40B4-BE49-F238E27FC236}">
                <a16:creationId xmlns:a16="http://schemas.microsoft.com/office/drawing/2014/main" id="{F95776FE-FEA5-D908-C648-6F98C3580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400" y="4645612"/>
            <a:ext cx="1360476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0;p1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7717700-68CE-AC99-9C8A-F556A41CAF08}"/>
              </a:ext>
            </a:extLst>
          </p:cNvPr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2335077" y="4542086"/>
            <a:ext cx="1537777" cy="5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76;p15">
            <a:extLst>
              <a:ext uri="{FF2B5EF4-FFF2-40B4-BE49-F238E27FC236}">
                <a16:creationId xmlns:a16="http://schemas.microsoft.com/office/drawing/2014/main" id="{BBC79CE8-23DC-F503-20B5-7F0FA02CA052}"/>
              </a:ext>
            </a:extLst>
          </p:cNvPr>
          <p:cNvSpPr/>
          <p:nvPr/>
        </p:nvSpPr>
        <p:spPr>
          <a:xfrm>
            <a:off x="6564372" y="4617552"/>
            <a:ext cx="266100" cy="2586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CB6AC56-4334-8BF5-9919-269CEA9E3793}"/>
              </a:ext>
            </a:extLst>
          </p:cNvPr>
          <p:cNvSpPr txBox="1"/>
          <p:nvPr/>
        </p:nvSpPr>
        <p:spPr>
          <a:xfrm>
            <a:off x="206286" y="1246222"/>
            <a:ext cx="32194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solidFill>
                  <a:srgbClr val="FFFFFF"/>
                </a:solidFill>
                <a:latin typeface="Varela Round"/>
              </a:rPr>
              <a:t>Dê</a:t>
            </a:r>
            <a:r>
              <a:rPr lang="en-US" sz="3600" b="1">
                <a:solidFill>
                  <a:srgbClr val="FFFFFF"/>
                </a:solidFill>
                <a:latin typeface="Varela Round"/>
              </a:rPr>
              <a:t> </a:t>
            </a:r>
            <a:r>
              <a:rPr lang="en-US" sz="3600" b="1" err="1">
                <a:solidFill>
                  <a:srgbClr val="FFFFFF"/>
                </a:solidFill>
                <a:latin typeface="Varela Round"/>
              </a:rPr>
              <a:t>os</a:t>
            </a:r>
            <a:r>
              <a:rPr lang="en-US" sz="3600" b="1">
                <a:solidFill>
                  <a:srgbClr val="FFFFFF"/>
                </a:solidFill>
                <a:latin typeface="Varela Round"/>
              </a:rPr>
              <a:t> </a:t>
            </a:r>
            <a:r>
              <a:rPr lang="en-US" sz="3600" b="1" err="1">
                <a:solidFill>
                  <a:srgbClr val="FFFFFF"/>
                </a:solidFill>
                <a:latin typeface="Varela Round"/>
              </a:rPr>
              <a:t>parabéns</a:t>
            </a:r>
            <a:r>
              <a:rPr lang="en-US" sz="3600" b="1">
                <a:solidFill>
                  <a:srgbClr val="FFFFFF"/>
                </a:solidFill>
                <a:latin typeface="Varela Round"/>
              </a:rPr>
              <a:t> a…</a:t>
            </a:r>
          </a:p>
        </p:txBody>
      </p:sp>
      <p:pic>
        <p:nvPicPr>
          <p:cNvPr id="8" name="Imagem 11" descr="Ícone&#10;&#10;Descrição gerada automaticamente">
            <a:extLst>
              <a:ext uri="{FF2B5EF4-FFF2-40B4-BE49-F238E27FC236}">
                <a16:creationId xmlns:a16="http://schemas.microsoft.com/office/drawing/2014/main" id="{715A9DC8-424B-C90C-D30A-88F865641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80000">
            <a:off x="-256604" y="2619961"/>
            <a:ext cx="1796036" cy="1847440"/>
          </a:xfrm>
          <a:prstGeom prst="rect">
            <a:avLst/>
          </a:prstGeom>
        </p:spPr>
      </p:pic>
      <p:sp>
        <p:nvSpPr>
          <p:cNvPr id="5" name="Google Shape;81;p15">
            <a:extLst>
              <a:ext uri="{FF2B5EF4-FFF2-40B4-BE49-F238E27FC236}">
                <a16:creationId xmlns:a16="http://schemas.microsoft.com/office/drawing/2014/main" id="{5607F7DB-17AD-874C-72FD-94AB907C868A}"/>
              </a:ext>
            </a:extLst>
          </p:cNvPr>
          <p:cNvSpPr txBox="1"/>
          <p:nvPr/>
        </p:nvSpPr>
        <p:spPr>
          <a:xfrm>
            <a:off x="8142019" y="73768"/>
            <a:ext cx="94341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@Ly</a:t>
            </a:r>
            <a:endParaRPr lang="pt-BR" sz="1700" b="1">
              <a:solidFill>
                <a:schemeClr val="tx2">
                  <a:lumMod val="50000"/>
                </a:schemeClr>
              </a:solidFill>
              <a:latin typeface="DM Sans"/>
            </a:endParaRPr>
          </a:p>
        </p:txBody>
      </p:sp>
      <p:pic>
        <p:nvPicPr>
          <p:cNvPr id="6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2B4DB22-BA4E-8196-CA5F-7314C183DA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006" y="-6471"/>
            <a:ext cx="3349743" cy="44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9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;p15">
            <a:extLst>
              <a:ext uri="{FF2B5EF4-FFF2-40B4-BE49-F238E27FC236}">
                <a16:creationId xmlns:a16="http://schemas.microsoft.com/office/drawing/2014/main" id="{6FAC01D2-709C-4A90-7048-A85FCA2BECFA}"/>
              </a:ext>
            </a:extLst>
          </p:cNvPr>
          <p:cNvSpPr/>
          <p:nvPr/>
        </p:nvSpPr>
        <p:spPr>
          <a:xfrm>
            <a:off x="0" y="4430966"/>
            <a:ext cx="91440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77;p15">
            <a:extLst>
              <a:ext uri="{FF2B5EF4-FFF2-40B4-BE49-F238E27FC236}">
                <a16:creationId xmlns:a16="http://schemas.microsoft.com/office/drawing/2014/main" id="{3C20014F-45C9-63CF-29F2-0E9363857A60}"/>
              </a:ext>
            </a:extLst>
          </p:cNvPr>
          <p:cNvSpPr txBox="1"/>
          <p:nvPr/>
        </p:nvSpPr>
        <p:spPr>
          <a:xfrm>
            <a:off x="5592275" y="4645600"/>
            <a:ext cx="1100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B4A7D6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2100">
              <a:solidFill>
                <a:srgbClr val="B4A7D6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B4A7D6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4" name="Google Shape;78;p15">
            <a:extLst>
              <a:ext uri="{FF2B5EF4-FFF2-40B4-BE49-F238E27FC236}">
                <a16:creationId xmlns:a16="http://schemas.microsoft.com/office/drawing/2014/main" id="{1D3045F9-0370-54F5-0F05-9DBD4ACF45B9}"/>
              </a:ext>
            </a:extLst>
          </p:cNvPr>
          <p:cNvSpPr txBox="1"/>
          <p:nvPr/>
        </p:nvSpPr>
        <p:spPr>
          <a:xfrm>
            <a:off x="6042968" y="4872275"/>
            <a:ext cx="649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B4A7D6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500">
              <a:solidFill>
                <a:srgbClr val="B4A7D6"/>
              </a:solidFill>
            </a:endParaRPr>
          </a:p>
        </p:txBody>
      </p:sp>
      <p:pic>
        <p:nvPicPr>
          <p:cNvPr id="16" name="Google Shape;79;p15">
            <a:extLst>
              <a:ext uri="{FF2B5EF4-FFF2-40B4-BE49-F238E27FC236}">
                <a16:creationId xmlns:a16="http://schemas.microsoft.com/office/drawing/2014/main" id="{F95776FE-FEA5-D908-C648-6F98C35808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400" y="4645612"/>
            <a:ext cx="1360476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80;p1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77717700-68CE-AC99-9C8A-F556A41CAF08}"/>
              </a:ext>
            </a:extLst>
          </p:cNvPr>
          <p:cNvPicPr preferRelativeResize="0"/>
          <p:nvPr/>
        </p:nvPicPr>
        <p:blipFill>
          <a:blip r:embed="rId4">
            <a:alphaModFix amt="77000"/>
          </a:blip>
          <a:stretch>
            <a:fillRect/>
          </a:stretch>
        </p:blipFill>
        <p:spPr>
          <a:xfrm>
            <a:off x="2335077" y="4542086"/>
            <a:ext cx="1537777" cy="5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76;p15">
            <a:extLst>
              <a:ext uri="{FF2B5EF4-FFF2-40B4-BE49-F238E27FC236}">
                <a16:creationId xmlns:a16="http://schemas.microsoft.com/office/drawing/2014/main" id="{BBC79CE8-23DC-F503-20B5-7F0FA02CA052}"/>
              </a:ext>
            </a:extLst>
          </p:cNvPr>
          <p:cNvSpPr/>
          <p:nvPr/>
        </p:nvSpPr>
        <p:spPr>
          <a:xfrm>
            <a:off x="6564372" y="4617552"/>
            <a:ext cx="266100" cy="2586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CB6AC56-4334-8BF5-9919-269CEA9E3793}"/>
              </a:ext>
            </a:extLst>
          </p:cNvPr>
          <p:cNvSpPr txBox="1"/>
          <p:nvPr/>
        </p:nvSpPr>
        <p:spPr>
          <a:xfrm>
            <a:off x="206286" y="1246222"/>
            <a:ext cx="32194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err="1">
                <a:solidFill>
                  <a:srgbClr val="FFFFFF"/>
                </a:solidFill>
                <a:latin typeface="Varela Round"/>
              </a:rPr>
              <a:t>Dê</a:t>
            </a:r>
            <a:r>
              <a:rPr lang="en-US" sz="3600" b="1">
                <a:solidFill>
                  <a:srgbClr val="FFFFFF"/>
                </a:solidFill>
                <a:latin typeface="Varela Round"/>
              </a:rPr>
              <a:t> </a:t>
            </a:r>
            <a:r>
              <a:rPr lang="en-US" sz="3600" b="1" err="1">
                <a:solidFill>
                  <a:srgbClr val="FFFFFF"/>
                </a:solidFill>
                <a:latin typeface="Varela Round"/>
              </a:rPr>
              <a:t>os</a:t>
            </a:r>
            <a:r>
              <a:rPr lang="en-US" sz="3600" b="1">
                <a:solidFill>
                  <a:srgbClr val="FFFFFF"/>
                </a:solidFill>
                <a:latin typeface="Varela Round"/>
              </a:rPr>
              <a:t> </a:t>
            </a:r>
            <a:r>
              <a:rPr lang="en-US" sz="3600" b="1" err="1">
                <a:solidFill>
                  <a:srgbClr val="FFFFFF"/>
                </a:solidFill>
                <a:latin typeface="Varela Round"/>
              </a:rPr>
              <a:t>parabéns</a:t>
            </a:r>
            <a:r>
              <a:rPr lang="en-US" sz="3600" b="1">
                <a:solidFill>
                  <a:srgbClr val="FFFFFF"/>
                </a:solidFill>
                <a:latin typeface="Varela Round"/>
              </a:rPr>
              <a:t> a…</a:t>
            </a:r>
          </a:p>
        </p:txBody>
      </p:sp>
      <p:pic>
        <p:nvPicPr>
          <p:cNvPr id="8" name="Imagem 11" descr="Ícone&#10;&#10;Descrição gerada automaticamente">
            <a:extLst>
              <a:ext uri="{FF2B5EF4-FFF2-40B4-BE49-F238E27FC236}">
                <a16:creationId xmlns:a16="http://schemas.microsoft.com/office/drawing/2014/main" id="{715A9DC8-424B-C90C-D30A-88F865641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80000">
            <a:off x="-256604" y="2619961"/>
            <a:ext cx="1796036" cy="1847440"/>
          </a:xfrm>
          <a:prstGeom prst="rect">
            <a:avLst/>
          </a:prstGeom>
        </p:spPr>
      </p:pic>
      <p:sp>
        <p:nvSpPr>
          <p:cNvPr id="5" name="Google Shape;81;p15">
            <a:extLst>
              <a:ext uri="{FF2B5EF4-FFF2-40B4-BE49-F238E27FC236}">
                <a16:creationId xmlns:a16="http://schemas.microsoft.com/office/drawing/2014/main" id="{5607F7DB-17AD-874C-72FD-94AB907C868A}"/>
              </a:ext>
            </a:extLst>
          </p:cNvPr>
          <p:cNvSpPr txBox="1"/>
          <p:nvPr/>
        </p:nvSpPr>
        <p:spPr>
          <a:xfrm>
            <a:off x="8142019" y="73768"/>
            <a:ext cx="94341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@Ly</a:t>
            </a:r>
            <a:endParaRPr lang="pt-BR" sz="1700" b="1">
              <a:solidFill>
                <a:schemeClr val="tx2">
                  <a:lumMod val="50000"/>
                </a:schemeClr>
              </a:solidFill>
              <a:latin typeface="DM Sans"/>
            </a:endParaRPr>
          </a:p>
        </p:txBody>
      </p:sp>
      <p:sp>
        <p:nvSpPr>
          <p:cNvPr id="6" name="Google Shape;81;p15">
            <a:extLst>
              <a:ext uri="{FF2B5EF4-FFF2-40B4-BE49-F238E27FC236}">
                <a16:creationId xmlns:a16="http://schemas.microsoft.com/office/drawing/2014/main" id="{0E368BA2-FC14-539E-2D6B-0DD3AE12661F}"/>
              </a:ext>
            </a:extLst>
          </p:cNvPr>
          <p:cNvSpPr txBox="1"/>
          <p:nvPr/>
        </p:nvSpPr>
        <p:spPr>
          <a:xfrm>
            <a:off x="3871943" y="1249117"/>
            <a:ext cx="3369595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b="1">
                <a:solidFill>
                  <a:schemeClr val="tx2">
                    <a:lumMod val="50000"/>
                  </a:schemeClr>
                </a:solidFill>
                <a:latin typeface="DM Sans"/>
                <a:sym typeface="DM Sans"/>
              </a:rPr>
              <a:t>Não esquecer ninguém IPS e Reab</a:t>
            </a:r>
            <a:endParaRPr lang="pt-BR" sz="3200" b="1">
              <a:solidFill>
                <a:schemeClr val="tx2">
                  <a:lumMod val="50000"/>
                </a:schemeClr>
              </a:solidFill>
              <a:latin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390409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>
            <a:extLst>
              <a:ext uri="{FF2B5EF4-FFF2-40B4-BE49-F238E27FC236}">
                <a16:creationId xmlns:a16="http://schemas.microsoft.com/office/drawing/2014/main" id="{8B81B38F-D9F6-0BE2-97BE-F71DA0AEB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008" b="-1191"/>
          <a:stretch/>
        </p:blipFill>
        <p:spPr>
          <a:xfrm>
            <a:off x="4144993" y="-276422"/>
            <a:ext cx="5047812" cy="536210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14597299">
            <a:off x="-2671894" y="622688"/>
            <a:ext cx="10559595" cy="6811578"/>
            <a:chOff x="0" y="0"/>
            <a:chExt cx="33252581" cy="2144992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252581" cy="21449929"/>
            </a:xfrm>
            <a:custGeom>
              <a:avLst/>
              <a:gdLst/>
              <a:ahLst/>
              <a:cxnLst/>
              <a:rect l="l" t="t" r="r" b="b"/>
              <a:pathLst>
                <a:path w="33252581" h="21449929">
                  <a:moveTo>
                    <a:pt x="0" y="0"/>
                  </a:moveTo>
                  <a:lnTo>
                    <a:pt x="33252581" y="0"/>
                  </a:lnTo>
                  <a:lnTo>
                    <a:pt x="33252581" y="21449929"/>
                  </a:lnTo>
                  <a:lnTo>
                    <a:pt x="0" y="21449929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41690" y="1614966"/>
            <a:ext cx="3455295" cy="1321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80"/>
              </a:lnSpc>
            </a:pPr>
            <a:r>
              <a:rPr lang="en-US" sz="3600">
                <a:solidFill>
                  <a:srgbClr val="FFFFFF"/>
                </a:solidFill>
              </a:rPr>
              <a:t>⏰</a:t>
            </a:r>
            <a:r>
              <a:rPr lang="en-US" sz="3600" b="1">
                <a:solidFill>
                  <a:srgbClr val="FFFFFF"/>
                </a:solidFill>
                <a:latin typeface="Varela Round"/>
              </a:rPr>
              <a:t>Minuto</a:t>
            </a:r>
            <a:endParaRPr lang="pt-BR"/>
          </a:p>
          <a:p>
            <a:pPr>
              <a:lnSpc>
                <a:spcPts val="5280"/>
              </a:lnSpc>
            </a:pPr>
            <a:r>
              <a:rPr lang="en-US" sz="3600" b="1">
                <a:solidFill>
                  <a:srgbClr val="FFFFFF"/>
                </a:solidFill>
                <a:latin typeface="Varela Round"/>
              </a:rPr>
              <a:t>PROADI-SUS</a:t>
            </a:r>
          </a:p>
        </p:txBody>
      </p:sp>
      <p:sp>
        <p:nvSpPr>
          <p:cNvPr id="8" name="Google Shape;74;p15">
            <a:extLst>
              <a:ext uri="{FF2B5EF4-FFF2-40B4-BE49-F238E27FC236}">
                <a16:creationId xmlns:a16="http://schemas.microsoft.com/office/drawing/2014/main" id="{766AC984-9F40-55F5-AE80-F8E40545F2C6}"/>
              </a:ext>
            </a:extLst>
          </p:cNvPr>
          <p:cNvSpPr/>
          <p:nvPr/>
        </p:nvSpPr>
        <p:spPr>
          <a:xfrm>
            <a:off x="0" y="4474098"/>
            <a:ext cx="9144000" cy="70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77;p15">
            <a:extLst>
              <a:ext uri="{FF2B5EF4-FFF2-40B4-BE49-F238E27FC236}">
                <a16:creationId xmlns:a16="http://schemas.microsoft.com/office/drawing/2014/main" id="{E641A547-880D-D016-8AD3-A8D34F20B460}"/>
              </a:ext>
            </a:extLst>
          </p:cNvPr>
          <p:cNvSpPr txBox="1"/>
          <p:nvPr/>
        </p:nvSpPr>
        <p:spPr>
          <a:xfrm>
            <a:off x="5656973" y="4677949"/>
            <a:ext cx="1100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B4A7D6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2100">
              <a:solidFill>
                <a:srgbClr val="B4A7D6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B4A7D6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5" name="Google Shape;78;p15">
            <a:extLst>
              <a:ext uri="{FF2B5EF4-FFF2-40B4-BE49-F238E27FC236}">
                <a16:creationId xmlns:a16="http://schemas.microsoft.com/office/drawing/2014/main" id="{DBA98D43-C1C0-8554-0D33-D2C54B200516}"/>
              </a:ext>
            </a:extLst>
          </p:cNvPr>
          <p:cNvSpPr txBox="1"/>
          <p:nvPr/>
        </p:nvSpPr>
        <p:spPr>
          <a:xfrm>
            <a:off x="6107666" y="4904624"/>
            <a:ext cx="649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B4A7D6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500">
              <a:solidFill>
                <a:srgbClr val="B4A7D6"/>
              </a:solidFill>
            </a:endParaRPr>
          </a:p>
        </p:txBody>
      </p:sp>
      <p:pic>
        <p:nvPicPr>
          <p:cNvPr id="17" name="Google Shape;79;p15">
            <a:extLst>
              <a:ext uri="{FF2B5EF4-FFF2-40B4-BE49-F238E27FC236}">
                <a16:creationId xmlns:a16="http://schemas.microsoft.com/office/drawing/2014/main" id="{C67B2D4C-0E29-49AC-3A0B-10B82390A2A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098" y="4677961"/>
            <a:ext cx="1360476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80;p1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566CCA1-4A99-1AAE-209D-247C83327ACF}"/>
              </a:ext>
            </a:extLst>
          </p:cNvPr>
          <p:cNvPicPr preferRelativeResize="0"/>
          <p:nvPr/>
        </p:nvPicPr>
        <p:blipFill>
          <a:blip r:embed="rId5">
            <a:alphaModFix amt="77000"/>
          </a:blip>
          <a:stretch>
            <a:fillRect/>
          </a:stretch>
        </p:blipFill>
        <p:spPr>
          <a:xfrm>
            <a:off x="2399775" y="4574435"/>
            <a:ext cx="1537777" cy="5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76;p15">
            <a:extLst>
              <a:ext uri="{FF2B5EF4-FFF2-40B4-BE49-F238E27FC236}">
                <a16:creationId xmlns:a16="http://schemas.microsoft.com/office/drawing/2014/main" id="{CDBB4E08-B483-DDA4-ABC5-D442A9E9C2EB}"/>
              </a:ext>
            </a:extLst>
          </p:cNvPr>
          <p:cNvSpPr/>
          <p:nvPr/>
        </p:nvSpPr>
        <p:spPr>
          <a:xfrm>
            <a:off x="6607504" y="4682250"/>
            <a:ext cx="266100" cy="2586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1;p15">
            <a:extLst>
              <a:ext uri="{FF2B5EF4-FFF2-40B4-BE49-F238E27FC236}">
                <a16:creationId xmlns:a16="http://schemas.microsoft.com/office/drawing/2014/main" id="{FE664431-7875-4903-A0E6-82B1CE97C581}"/>
              </a:ext>
            </a:extLst>
          </p:cNvPr>
          <p:cNvSpPr txBox="1"/>
          <p:nvPr/>
        </p:nvSpPr>
        <p:spPr>
          <a:xfrm>
            <a:off x="-1556" y="-116"/>
            <a:ext cx="105124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6666"/>
                </a:solidFill>
                <a:latin typeface="DM Sans"/>
                <a:sym typeface="DM Sans"/>
              </a:rPr>
              <a:t>@Sá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142555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2204" y="10583"/>
            <a:ext cx="3007696" cy="51435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169293" y="1674154"/>
            <a:ext cx="2807898" cy="507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1"/>
              </a:lnSpc>
            </a:pPr>
            <a:r>
              <a:rPr lang="en-US" sz="3600" b="1" err="1">
                <a:solidFill>
                  <a:schemeClr val="bg1"/>
                </a:solidFill>
                <a:latin typeface="Varela Round"/>
              </a:rPr>
              <a:t>Aconteceu</a:t>
            </a:r>
            <a:r>
              <a:rPr lang="en-US" sz="4400" b="1">
                <a:solidFill>
                  <a:schemeClr val="bg1"/>
                </a:solidFill>
                <a:latin typeface="Varela Round"/>
              </a:rPr>
              <a:t> </a:t>
            </a:r>
            <a:endParaRPr lang="en-US" sz="4000" b="1">
              <a:solidFill>
                <a:schemeClr val="bg1"/>
              </a:solidFill>
              <a:latin typeface="Varela Round"/>
            </a:endParaRPr>
          </a:p>
        </p:txBody>
      </p:sp>
      <p:sp>
        <p:nvSpPr>
          <p:cNvPr id="20" name="TextBox 13">
            <a:extLst>
              <a:ext uri="{FF2B5EF4-FFF2-40B4-BE49-F238E27FC236}">
                <a16:creationId xmlns:a16="http://schemas.microsoft.com/office/drawing/2014/main" id="{FD573164-76DD-BABC-C8F3-9E7EBAA61D02}"/>
              </a:ext>
            </a:extLst>
          </p:cNvPr>
          <p:cNvSpPr txBox="1"/>
          <p:nvPr/>
        </p:nvSpPr>
        <p:spPr>
          <a:xfrm>
            <a:off x="3248404" y="316578"/>
            <a:ext cx="2165511" cy="188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0"/>
              </a:lnSpc>
              <a:spcBef>
                <a:spcPct val="0"/>
              </a:spcBef>
            </a:pPr>
            <a:endParaRPr lang="en-US" sz="1200" b="1" u="sng">
              <a:solidFill>
                <a:srgbClr val="171717"/>
              </a:solidFill>
              <a:latin typeface="DM Sans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F0156E8-BD6D-A7FC-AE21-01774AC5CD88}"/>
              </a:ext>
            </a:extLst>
          </p:cNvPr>
          <p:cNvSpPr txBox="1"/>
          <p:nvPr/>
        </p:nvSpPr>
        <p:spPr>
          <a:xfrm>
            <a:off x="374170" y="2180956"/>
            <a:ext cx="2807898" cy="4778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91"/>
              </a:lnSpc>
            </a:pPr>
            <a:r>
              <a:rPr lang="en-US" sz="3600" b="1" err="1">
                <a:solidFill>
                  <a:schemeClr val="bg1"/>
                </a:solidFill>
                <a:latin typeface="Varela Round"/>
              </a:rPr>
              <a:t>esse</a:t>
            </a:r>
            <a:r>
              <a:rPr lang="en-US" sz="3600" b="1">
                <a:solidFill>
                  <a:schemeClr val="bg1"/>
                </a:solidFill>
                <a:latin typeface="Varela Round"/>
              </a:rPr>
              <a:t> </a:t>
            </a:r>
            <a:r>
              <a:rPr lang="en-US" sz="3600" b="1" err="1">
                <a:solidFill>
                  <a:schemeClr val="bg1"/>
                </a:solidFill>
                <a:latin typeface="Varela Round"/>
              </a:rPr>
              <a:t>Mês</a:t>
            </a:r>
            <a:endParaRPr lang="en-US" sz="4000" b="1" err="1">
              <a:solidFill>
                <a:schemeClr val="bg1"/>
              </a:solidFill>
              <a:latin typeface="Varela Round"/>
            </a:endParaRPr>
          </a:p>
        </p:txBody>
      </p:sp>
      <p:sp>
        <p:nvSpPr>
          <p:cNvPr id="37" name="Google Shape;74;p15">
            <a:extLst>
              <a:ext uri="{FF2B5EF4-FFF2-40B4-BE49-F238E27FC236}">
                <a16:creationId xmlns:a16="http://schemas.microsoft.com/office/drawing/2014/main" id="{764EFD25-08EC-E4F0-9CF7-B93959D6ED0B}"/>
              </a:ext>
            </a:extLst>
          </p:cNvPr>
          <p:cNvSpPr/>
          <p:nvPr/>
        </p:nvSpPr>
        <p:spPr>
          <a:xfrm>
            <a:off x="-2397" y="4473299"/>
            <a:ext cx="9145598" cy="67625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77;p15">
            <a:extLst>
              <a:ext uri="{FF2B5EF4-FFF2-40B4-BE49-F238E27FC236}">
                <a16:creationId xmlns:a16="http://schemas.microsoft.com/office/drawing/2014/main" id="{411B5289-08A2-90FE-4EB5-BB78EBACB3BB}"/>
              </a:ext>
            </a:extLst>
          </p:cNvPr>
          <p:cNvSpPr txBox="1"/>
          <p:nvPr/>
        </p:nvSpPr>
        <p:spPr>
          <a:xfrm>
            <a:off x="5700106" y="4580902"/>
            <a:ext cx="11001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100">
                <a:solidFill>
                  <a:srgbClr val="B4A7D6"/>
                </a:solidFill>
                <a:latin typeface="Sniglet"/>
                <a:ea typeface="Sniglet"/>
                <a:cs typeface="Sniglet"/>
                <a:sym typeface="Sniglet"/>
              </a:rPr>
              <a:t>digital</a:t>
            </a:r>
            <a:endParaRPr sz="2100">
              <a:solidFill>
                <a:srgbClr val="B4A7D6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rgbClr val="B4A7D6"/>
              </a:solidFill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31" name="Google Shape;78;p15">
            <a:extLst>
              <a:ext uri="{FF2B5EF4-FFF2-40B4-BE49-F238E27FC236}">
                <a16:creationId xmlns:a16="http://schemas.microsoft.com/office/drawing/2014/main" id="{29F8B483-9025-66D0-9BE3-2B1ACD01F04E}"/>
              </a:ext>
            </a:extLst>
          </p:cNvPr>
          <p:cNvSpPr txBox="1"/>
          <p:nvPr/>
        </p:nvSpPr>
        <p:spPr>
          <a:xfrm>
            <a:off x="6247846" y="4850709"/>
            <a:ext cx="649500" cy="2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B4A7D6"/>
                </a:solidFill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sz="500">
              <a:solidFill>
                <a:srgbClr val="B4A7D6"/>
              </a:solidFill>
            </a:endParaRPr>
          </a:p>
        </p:txBody>
      </p:sp>
      <p:pic>
        <p:nvPicPr>
          <p:cNvPr id="33" name="Google Shape;79;p15">
            <a:extLst>
              <a:ext uri="{FF2B5EF4-FFF2-40B4-BE49-F238E27FC236}">
                <a16:creationId xmlns:a16="http://schemas.microsoft.com/office/drawing/2014/main" id="{B8A92053-0F2F-C421-121D-37C9B6FA363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87231" y="4580914"/>
            <a:ext cx="1360476" cy="36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80;p1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4F0D8E9-7F2F-E5ED-217B-FCD14289705C}"/>
              </a:ext>
            </a:extLst>
          </p:cNvPr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2442908" y="4477388"/>
            <a:ext cx="1537777" cy="57371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76;p15">
            <a:extLst>
              <a:ext uri="{FF2B5EF4-FFF2-40B4-BE49-F238E27FC236}">
                <a16:creationId xmlns:a16="http://schemas.microsoft.com/office/drawing/2014/main" id="{3E01F9E4-0DAA-ED96-CC77-A402AECE1045}"/>
              </a:ext>
            </a:extLst>
          </p:cNvPr>
          <p:cNvSpPr/>
          <p:nvPr/>
        </p:nvSpPr>
        <p:spPr>
          <a:xfrm>
            <a:off x="6650636" y="4639118"/>
            <a:ext cx="266100" cy="2586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1;p15">
            <a:extLst>
              <a:ext uri="{FF2B5EF4-FFF2-40B4-BE49-F238E27FC236}">
                <a16:creationId xmlns:a16="http://schemas.microsoft.com/office/drawing/2014/main" id="{F0B267AA-AE79-19C6-A586-DEFB44711C6E}"/>
              </a:ext>
            </a:extLst>
          </p:cNvPr>
          <p:cNvSpPr txBox="1"/>
          <p:nvPr/>
        </p:nvSpPr>
        <p:spPr>
          <a:xfrm>
            <a:off x="8131237" y="127683"/>
            <a:ext cx="1051246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bg1">
                    <a:lumMod val="65000"/>
                  </a:schemeClr>
                </a:solidFill>
                <a:latin typeface="DM Sans"/>
                <a:sym typeface="DM Sans"/>
              </a:rPr>
              <a:t>@Ana</a:t>
            </a:r>
            <a:endParaRPr lang="pt-BR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ED269281-ABCC-576F-0C6C-9058CEEB6843}"/>
              </a:ext>
            </a:extLst>
          </p:cNvPr>
          <p:cNvSpPr txBox="1"/>
          <p:nvPr/>
        </p:nvSpPr>
        <p:spPr>
          <a:xfrm>
            <a:off x="3767687" y="926761"/>
            <a:ext cx="3301555" cy="1081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sz="3200" b="1">
                <a:solidFill>
                  <a:srgbClr val="674EA7"/>
                </a:solidFill>
                <a:latin typeface="Varela Round"/>
                <a:cs typeface="Varela Round"/>
              </a:rPr>
              <a:t>Fique </a:t>
            </a:r>
            <a:r>
              <a:rPr lang="en-US" sz="3200" b="1" err="1">
                <a:solidFill>
                  <a:srgbClr val="674EA7"/>
                </a:solidFill>
                <a:latin typeface="Varela Round"/>
                <a:cs typeface="Varela Round"/>
              </a:rPr>
              <a:t>ligado</a:t>
            </a:r>
            <a:r>
              <a:rPr lang="en-US" sz="3200" b="1">
                <a:solidFill>
                  <a:srgbClr val="674EA7"/>
                </a:solidFill>
                <a:latin typeface="Varela Round"/>
                <a:cs typeface="Varela Round"/>
              </a:rPr>
              <a:t> no Workplace!</a:t>
            </a:r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E7163463-932F-E384-3B81-9311D6221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47870" y="1606682"/>
            <a:ext cx="289501" cy="328795"/>
          </a:xfrm>
          <a:prstGeom prst="rect">
            <a:avLst/>
          </a:prstGeom>
        </p:spPr>
      </p:pic>
      <p:pic>
        <p:nvPicPr>
          <p:cNvPr id="10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35149D7-0F85-0AEF-A307-07D3DC91F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438" y="1262691"/>
            <a:ext cx="3756802" cy="232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3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0" y="4269221"/>
            <a:ext cx="9144000" cy="708000"/>
            <a:chOff x="0" y="4474098"/>
            <a:chExt cx="9144000" cy="708000"/>
          </a:xfrm>
        </p:grpSpPr>
        <p:sp>
          <p:nvSpPr>
            <p:cNvPr id="74" name="Google Shape;74;p15"/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5592275" y="4645600"/>
              <a:ext cx="1216631" cy="485275"/>
              <a:chOff x="7676800" y="4493200"/>
              <a:chExt cx="1216631" cy="485275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 txBox="1"/>
              <p:nvPr/>
            </p:nvSpPr>
            <p:spPr>
              <a:xfrm>
                <a:off x="7676800" y="4493200"/>
                <a:ext cx="1100100" cy="47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pt-BR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78" name="Google Shape;78;p15"/>
              <p:cNvSpPr txBox="1"/>
              <p:nvPr/>
            </p:nvSpPr>
            <p:spPr>
              <a:xfrm>
                <a:off x="8127493" y="4719875"/>
                <a:ext cx="649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m 1" descr="Grupo de crianças sorrindo&#10;&#10;Descrição gerada automaticamente">
            <a:extLst>
              <a:ext uri="{FF2B5EF4-FFF2-40B4-BE49-F238E27FC236}">
                <a16:creationId xmlns:a16="http://schemas.microsoft.com/office/drawing/2014/main" id="{86567CC5-BED1-96D1-D45F-E4A2258E06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90" b="361"/>
          <a:stretch/>
        </p:blipFill>
        <p:spPr>
          <a:xfrm>
            <a:off x="135977" y="745483"/>
            <a:ext cx="5374303" cy="3534306"/>
          </a:xfrm>
          <a:prstGeom prst="rect">
            <a:avLst/>
          </a:prstGeom>
        </p:spPr>
      </p:pic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98DACC03-04FF-5510-234A-587386FE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1969" y="1987271"/>
            <a:ext cx="4034001" cy="15926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D615035-91B7-6139-0B37-5CBA76CA6656}"/>
              </a:ext>
            </a:extLst>
          </p:cNvPr>
          <p:cNvSpPr txBox="1"/>
          <p:nvPr/>
        </p:nvSpPr>
        <p:spPr>
          <a:xfrm>
            <a:off x="223729" y="289728"/>
            <a:ext cx="87932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solidFill>
                  <a:srgbClr val="674EA7"/>
                </a:solidFill>
                <a:latin typeface="Varela Round"/>
                <a:cs typeface="Varela Round"/>
              </a:rPr>
              <a:t>1° Teleinterconsulta de saúde digital indígena</a:t>
            </a:r>
          </a:p>
        </p:txBody>
      </p:sp>
    </p:spTree>
    <p:extLst>
      <p:ext uri="{BB962C8B-B14F-4D97-AF65-F5344CB8AC3E}">
        <p14:creationId xmlns:p14="http://schemas.microsoft.com/office/powerpoint/2010/main" val="243698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0" y="4269221"/>
            <a:ext cx="9144000" cy="708000"/>
            <a:chOff x="0" y="4474098"/>
            <a:chExt cx="9144000" cy="708000"/>
          </a:xfrm>
        </p:grpSpPr>
        <p:sp>
          <p:nvSpPr>
            <p:cNvPr id="74" name="Google Shape;74;p15"/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15"/>
            <p:cNvGrpSpPr/>
            <p:nvPr/>
          </p:nvGrpSpPr>
          <p:grpSpPr>
            <a:xfrm>
              <a:off x="5592275" y="4645600"/>
              <a:ext cx="1216631" cy="485275"/>
              <a:chOff x="7676800" y="4493200"/>
              <a:chExt cx="1216631" cy="485275"/>
            </a:xfrm>
          </p:grpSpPr>
          <p:sp>
            <p:nvSpPr>
              <p:cNvPr id="76" name="Google Shape;76;p15"/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 txBox="1"/>
              <p:nvPr/>
            </p:nvSpPr>
            <p:spPr>
              <a:xfrm>
                <a:off x="7676800" y="4493200"/>
                <a:ext cx="1100100" cy="471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pt-BR" sz="210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10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marL="0" lvl="0" indent="0" algn="ctr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0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78" name="Google Shape;78;p15"/>
              <p:cNvSpPr txBox="1"/>
              <p:nvPr/>
            </p:nvSpPr>
            <p:spPr>
              <a:xfrm>
                <a:off x="8127493" y="4719875"/>
                <a:ext cx="649500" cy="25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60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500">
                  <a:solidFill>
                    <a:srgbClr val="B4A7D6"/>
                  </a:solidFill>
                </a:endParaRPr>
              </a:p>
            </p:txBody>
          </p:sp>
        </p:grpSp>
        <p:pic>
          <p:nvPicPr>
            <p:cNvPr id="79" name="Google Shape;79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5"/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m 1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2170DB86-0E92-1CEB-6C3B-73DF72E12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417" y="227987"/>
            <a:ext cx="6993228" cy="3407687"/>
          </a:xfrm>
          <a:prstGeom prst="rect">
            <a:avLst/>
          </a:prstGeom>
        </p:spPr>
      </p:pic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C3CD044C-801C-B0E5-8D57-F042124D8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0773" y="2346729"/>
            <a:ext cx="3733263" cy="17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65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c44d7d8-a149-432c-a72c-2d3b3d2b8d35" xsi:nil="true"/>
    <lcf76f155ced4ddcb4097134ff3c332f xmlns="720ab28d-ea4c-49ff-b0c1-43ca4181e6f3">
      <Terms xmlns="http://schemas.microsoft.com/office/infopath/2007/PartnerControls"/>
    </lcf76f155ced4ddcb4097134ff3c332f>
    <SharedWithUsers xmlns="ac44d7d8-a149-432c-a72c-2d3b3d2b8d35">
      <UserInfo>
        <DisplayName>Membros de Portfolio Digital</DisplayName>
        <AccountId>7</AccountId>
        <AccountType/>
      </UserInfo>
      <UserInfo>
        <DisplayName>Izadora Coelho Da Silva</DisplayName>
        <AccountId>9</AccountId>
        <AccountType/>
      </UserInfo>
    </SharedWithUsers>
    <_Flow_SignoffStatus xmlns="720ab28d-ea4c-49ff-b0c1-43ca4181e6f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BEEA1AF945FF4E9BEA3E1618E1D1DF" ma:contentTypeVersion="14" ma:contentTypeDescription="Criar um novo documento." ma:contentTypeScope="" ma:versionID="04f6c40361287c0f702d8fc2d212c20f">
  <xsd:schema xmlns:xsd="http://www.w3.org/2001/XMLSchema" xmlns:xs="http://www.w3.org/2001/XMLSchema" xmlns:p="http://schemas.microsoft.com/office/2006/metadata/properties" xmlns:ns2="720ab28d-ea4c-49ff-b0c1-43ca4181e6f3" xmlns:ns3="ac44d7d8-a149-432c-a72c-2d3b3d2b8d35" targetNamespace="http://schemas.microsoft.com/office/2006/metadata/properties" ma:root="true" ma:fieldsID="886a19f76bd4c53cef64263fb31e9a3d" ns2:_="" ns3:_="">
    <xsd:import namespace="720ab28d-ea4c-49ff-b0c1-43ca4181e6f3"/>
    <xsd:import namespace="ac44d7d8-a149-432c-a72c-2d3b3d2b8d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ab28d-ea4c-49ff-b0c1-43ca4181e6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m" ma:readOnly="false" ma:fieldId="{5cf76f15-5ced-4ddc-b409-7134ff3c332f}" ma:taxonomyMulti="true" ma:sspId="47314af4-d308-44cd-9263-95fda59d53f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Flow_SignoffStatus" ma:index="21" nillable="true" ma:displayName="Estado da aprovação" ma:internalName="Estado_x0020_da_x0020_aprova_x00e7__x00e3_o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44d7d8-a149-432c-a72c-2d3b3d2b8d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87c758b0-97d6-4bbd-bebf-7688bcd0aa73}" ma:internalName="TaxCatchAll" ma:showField="CatchAllData" ma:web="ac44d7d8-a149-432c-a72c-2d3b3d2b8d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4AA097-906D-41CC-83AF-85E1A6DD9F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3AF41B-E158-4728-87EB-0FBDEBFCD8FF}">
  <ds:schemaRefs>
    <ds:schemaRef ds:uri="720ab28d-ea4c-49ff-b0c1-43ca4181e6f3"/>
    <ds:schemaRef ds:uri="ac44d7d8-a149-432c-a72c-2d3b3d2b8d3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D1D9AD8-6958-43EA-87E2-845FA0FDCA23}">
  <ds:schemaRefs>
    <ds:schemaRef ds:uri="720ab28d-ea4c-49ff-b0c1-43ca4181e6f3"/>
    <ds:schemaRef ds:uri="ac44d7d8-a149-432c-a72c-2d3b3d2b8d3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28</Slides>
  <Notes>25</Notes>
  <HiddenSlides>0</HiddenSlides>
  <ScaleCrop>false</ScaleCrop>
  <HeadingPairs>
    <vt:vector size="4" baseType="variant">
      <vt:variant>
        <vt:lpstr>Tema</vt:lpstr>
      </vt:variant>
      <vt:variant>
        <vt:i4>7</vt:i4>
      </vt:variant>
      <vt:variant>
        <vt:lpstr>Títulos de slides</vt:lpstr>
      </vt:variant>
      <vt:variant>
        <vt:i4>28</vt:i4>
      </vt:variant>
    </vt:vector>
  </HeadingPairs>
  <TitlesOfParts>
    <vt:vector size="35" baseType="lpstr">
      <vt:lpstr>Simple Light</vt:lpstr>
      <vt:lpstr>Simple Light</vt:lpstr>
      <vt:lpstr>Office Theme</vt:lpstr>
      <vt:lpstr>Custom Design</vt:lpstr>
      <vt:lpstr>Custom Design</vt:lpstr>
      <vt:lpstr>Tema do Office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Karla de Souza Oliveira</dc:creator>
  <cp:revision>3</cp:revision>
  <dcterms:modified xsi:type="dcterms:W3CDTF">2023-10-25T13:14:46Z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0x010100C0BEEA1AF945FF4E9BEA3E1618E1D1DF</vt:lpwstr>
  </property>
  <property fmtid="{D5CDD505-2E9C-101B-9397-08002B2CF9AE}" pid="3" name="MediaServiceImageTags">
    <vt:lpwstr/>
  </property>
</Properties>
</file>